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handoutMasterIdLst>
    <p:handoutMasterId r:id="rId6"/>
  </p:handoutMasterIdLst>
  <p:sldIdLst>
    <p:sldId id="358" r:id="rId2"/>
    <p:sldId id="359" r:id="rId3"/>
    <p:sldId id="360" r:id="rId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  <a:srgbClr val="66FF33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570" autoAdjust="0"/>
    <p:restoredTop sz="94660"/>
  </p:normalViewPr>
  <p:slideViewPr>
    <p:cSldViewPr>
      <p:cViewPr varScale="1">
        <p:scale>
          <a:sx n="80" d="100"/>
          <a:sy n="80" d="100"/>
        </p:scale>
        <p:origin x="-124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2012/10/26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2012/10/26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0DEE79-D6A9-404B-B2E7-14B1D3548937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68014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2012/10/26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10" Type="http://schemas.openxmlformats.org/officeDocument/2006/relationships/image" Target="../media/image12.png"/><Relationship Id="rId4" Type="http://schemas.openxmlformats.org/officeDocument/2006/relationships/image" Target="../media/image6.png"/><Relationship Id="rId9" Type="http://schemas.openxmlformats.org/officeDocument/2006/relationships/image" Target="../media/image11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4.png"/><Relationship Id="rId7" Type="http://schemas.openxmlformats.org/officeDocument/2006/relationships/image" Target="../media/image12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11" Type="http://schemas.openxmlformats.org/officeDocument/2006/relationships/image" Target="../media/image20.png"/><Relationship Id="rId5" Type="http://schemas.openxmlformats.org/officeDocument/2006/relationships/image" Target="../media/image16.png"/><Relationship Id="rId10" Type="http://schemas.openxmlformats.org/officeDocument/2006/relationships/image" Target="../media/image19.png"/><Relationship Id="rId4" Type="http://schemas.openxmlformats.org/officeDocument/2006/relationships/image" Target="../media/image15.png"/><Relationship Id="rId9" Type="http://schemas.openxmlformats.org/officeDocument/2006/relationships/image" Target="../media/image18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11.png"/><Relationship Id="rId7" Type="http://schemas.openxmlformats.org/officeDocument/2006/relationships/image" Target="../media/image23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10" Type="http://schemas.openxmlformats.org/officeDocument/2006/relationships/image" Target="../media/image25.png"/><Relationship Id="rId4" Type="http://schemas.openxmlformats.org/officeDocument/2006/relationships/image" Target="../media/image12.png"/><Relationship Id="rId9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Rounded Rectangle 102"/>
          <p:cNvSpPr/>
          <p:nvPr/>
        </p:nvSpPr>
        <p:spPr>
          <a:xfrm>
            <a:off x="7302350" y="1763484"/>
            <a:ext cx="1592545" cy="3545519"/>
          </a:xfrm>
          <a:prstGeom prst="roundRect">
            <a:avLst>
              <a:gd name="adj" fmla="val 4996"/>
            </a:avLst>
          </a:prstGeom>
          <a:solidFill>
            <a:schemeClr val="bg1">
              <a:lumMod val="85000"/>
              <a:alpha val="66000"/>
            </a:schemeClr>
          </a:solidFill>
          <a:ln w="12700">
            <a:solidFill>
              <a:schemeClr val="bg1">
                <a:lumMod val="85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en-US" sz="1800">
              <a:solidFill>
                <a:schemeClr val="tx1"/>
              </a:solidFill>
            </a:endParaRPr>
          </a:p>
        </p:txBody>
      </p:sp>
      <p:sp>
        <p:nvSpPr>
          <p:cNvPr id="73" name="TextBox 167"/>
          <p:cNvSpPr txBox="1">
            <a:spLocks noChangeArrowheads="1"/>
          </p:cNvSpPr>
          <p:nvPr/>
        </p:nvSpPr>
        <p:spPr bwMode="auto">
          <a:xfrm>
            <a:off x="7945438" y="4856163"/>
            <a:ext cx="3111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HY중고딕" pitchFamily="18" charset="-127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HY중고딕" pitchFamily="18" charset="-127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HY중고딕" pitchFamily="18" charset="-127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HY중고딕" pitchFamily="18" charset="-127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HY중고딕" pitchFamily="18" charset="-127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HY중고딕" pitchFamily="18" charset="-127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HY중고딕" pitchFamily="18" charset="-127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HY중고딕" pitchFamily="18" charset="-127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HY중고딕" pitchFamily="18" charset="-127"/>
              </a:defRPr>
            </a:lvl9pPr>
          </a:lstStyle>
          <a:p>
            <a:pPr algn="l" eaLnBrk="1" hangingPunct="1"/>
            <a:r>
              <a:rPr lang="en-US" altLang="ko-KR" sz="1800">
                <a:cs typeface="Arial" charset="0"/>
              </a:rPr>
              <a:t>5</a:t>
            </a:r>
          </a:p>
        </p:txBody>
      </p:sp>
      <p:sp>
        <p:nvSpPr>
          <p:cNvPr id="74" name="Right Arrow 160"/>
          <p:cNvSpPr/>
          <p:nvPr/>
        </p:nvSpPr>
        <p:spPr>
          <a:xfrm flipV="1">
            <a:off x="7035800" y="3146425"/>
            <a:ext cx="338138" cy="304800"/>
          </a:xfrm>
          <a:prstGeom prst="rightArrow">
            <a:avLst/>
          </a:prstGeom>
          <a:solidFill>
            <a:schemeClr val="bg1">
              <a:lumMod val="65000"/>
            </a:schemeClr>
          </a:solidFill>
          <a:ln w="12700">
            <a:noFill/>
          </a:ln>
          <a:effectLst>
            <a:outerShdw blurRad="76200" dist="254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en-US" sz="1800">
              <a:solidFill>
                <a:schemeClr val="tx1"/>
              </a:solidFill>
            </a:endParaRPr>
          </a:p>
        </p:txBody>
      </p:sp>
      <p:sp>
        <p:nvSpPr>
          <p:cNvPr id="75" name="Rounded Rectangle 100"/>
          <p:cNvSpPr/>
          <p:nvPr/>
        </p:nvSpPr>
        <p:spPr>
          <a:xfrm>
            <a:off x="5538865" y="1763484"/>
            <a:ext cx="1592545" cy="3545519"/>
          </a:xfrm>
          <a:prstGeom prst="roundRect">
            <a:avLst>
              <a:gd name="adj" fmla="val 4996"/>
            </a:avLst>
          </a:prstGeom>
          <a:solidFill>
            <a:schemeClr val="bg1">
              <a:lumMod val="85000"/>
              <a:alpha val="66000"/>
            </a:schemeClr>
          </a:solidFill>
          <a:ln w="12700">
            <a:solidFill>
              <a:schemeClr val="bg1">
                <a:lumMod val="85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en-US" sz="1800">
              <a:solidFill>
                <a:schemeClr val="tx1"/>
              </a:solidFill>
            </a:endParaRPr>
          </a:p>
        </p:txBody>
      </p:sp>
      <p:sp>
        <p:nvSpPr>
          <p:cNvPr id="76" name="TextBox 163"/>
          <p:cNvSpPr txBox="1">
            <a:spLocks noChangeArrowheads="1"/>
          </p:cNvSpPr>
          <p:nvPr/>
        </p:nvSpPr>
        <p:spPr bwMode="auto">
          <a:xfrm>
            <a:off x="6172200" y="4856163"/>
            <a:ext cx="3111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HY중고딕" pitchFamily="18" charset="-127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HY중고딕" pitchFamily="18" charset="-127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HY중고딕" pitchFamily="18" charset="-127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HY중고딕" pitchFamily="18" charset="-127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HY중고딕" pitchFamily="18" charset="-127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HY중고딕" pitchFamily="18" charset="-127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HY중고딕" pitchFamily="18" charset="-127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HY중고딕" pitchFamily="18" charset="-127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HY중고딕" pitchFamily="18" charset="-127"/>
              </a:defRPr>
            </a:lvl9pPr>
          </a:lstStyle>
          <a:p>
            <a:pPr algn="l" eaLnBrk="1" hangingPunct="1"/>
            <a:r>
              <a:rPr lang="en-US" altLang="ko-KR" sz="1800">
                <a:cs typeface="Arial" charset="0"/>
              </a:rPr>
              <a:t>4</a:t>
            </a:r>
          </a:p>
        </p:txBody>
      </p:sp>
      <p:sp>
        <p:nvSpPr>
          <p:cNvPr id="77" name="Rounded Rectangle 98"/>
          <p:cNvSpPr/>
          <p:nvPr/>
        </p:nvSpPr>
        <p:spPr>
          <a:xfrm>
            <a:off x="3775382" y="1763486"/>
            <a:ext cx="1592545" cy="3545519"/>
          </a:xfrm>
          <a:prstGeom prst="roundRect">
            <a:avLst>
              <a:gd name="adj" fmla="val 4996"/>
            </a:avLst>
          </a:prstGeom>
          <a:solidFill>
            <a:schemeClr val="bg1">
              <a:lumMod val="85000"/>
              <a:alpha val="66000"/>
            </a:schemeClr>
          </a:solidFill>
          <a:ln w="12700">
            <a:solidFill>
              <a:schemeClr val="bg1">
                <a:lumMod val="85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en-US" sz="1800">
              <a:solidFill>
                <a:schemeClr val="tx1"/>
              </a:solidFill>
            </a:endParaRPr>
          </a:p>
        </p:txBody>
      </p:sp>
      <p:sp>
        <p:nvSpPr>
          <p:cNvPr id="78" name="TextBox 141"/>
          <p:cNvSpPr txBox="1">
            <a:spLocks noChangeArrowheads="1"/>
          </p:cNvSpPr>
          <p:nvPr/>
        </p:nvSpPr>
        <p:spPr bwMode="auto">
          <a:xfrm>
            <a:off x="4416425" y="4856163"/>
            <a:ext cx="3111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HY중고딕" pitchFamily="18" charset="-127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HY중고딕" pitchFamily="18" charset="-127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HY중고딕" pitchFamily="18" charset="-127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HY중고딕" pitchFamily="18" charset="-127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HY중고딕" pitchFamily="18" charset="-127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HY중고딕" pitchFamily="18" charset="-127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HY중고딕" pitchFamily="18" charset="-127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HY중고딕" pitchFamily="18" charset="-127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HY중고딕" pitchFamily="18" charset="-127"/>
              </a:defRPr>
            </a:lvl9pPr>
          </a:lstStyle>
          <a:p>
            <a:pPr algn="l" eaLnBrk="1" hangingPunct="1"/>
            <a:r>
              <a:rPr lang="en-US" altLang="ko-KR" sz="1800">
                <a:cs typeface="Arial" charset="0"/>
              </a:rPr>
              <a:t>3</a:t>
            </a:r>
          </a:p>
        </p:txBody>
      </p:sp>
      <p:sp>
        <p:nvSpPr>
          <p:cNvPr id="79" name="Rounded Rectangle 99"/>
          <p:cNvSpPr/>
          <p:nvPr/>
        </p:nvSpPr>
        <p:spPr>
          <a:xfrm>
            <a:off x="2011898" y="1763485"/>
            <a:ext cx="1592545" cy="3545519"/>
          </a:xfrm>
          <a:prstGeom prst="roundRect">
            <a:avLst>
              <a:gd name="adj" fmla="val 4996"/>
            </a:avLst>
          </a:prstGeom>
          <a:solidFill>
            <a:schemeClr val="bg1">
              <a:lumMod val="85000"/>
              <a:alpha val="66000"/>
            </a:schemeClr>
          </a:solidFill>
          <a:ln w="12700">
            <a:solidFill>
              <a:schemeClr val="bg1">
                <a:lumMod val="85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en-US" sz="1800">
              <a:solidFill>
                <a:schemeClr val="tx1"/>
              </a:solidFill>
            </a:endParaRPr>
          </a:p>
        </p:txBody>
      </p:sp>
      <p:sp>
        <p:nvSpPr>
          <p:cNvPr id="80" name="Rounded Rectangle 84"/>
          <p:cNvSpPr/>
          <p:nvPr/>
        </p:nvSpPr>
        <p:spPr>
          <a:xfrm>
            <a:off x="248409" y="1763486"/>
            <a:ext cx="1592545" cy="3545519"/>
          </a:xfrm>
          <a:prstGeom prst="roundRect">
            <a:avLst>
              <a:gd name="adj" fmla="val 4996"/>
            </a:avLst>
          </a:prstGeom>
          <a:solidFill>
            <a:schemeClr val="bg1">
              <a:lumMod val="85000"/>
              <a:alpha val="66000"/>
            </a:schemeClr>
          </a:solidFill>
          <a:ln w="12700">
            <a:solidFill>
              <a:schemeClr val="bg1">
                <a:lumMod val="85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en-US" sz="1800">
              <a:solidFill>
                <a:schemeClr val="tx1"/>
              </a:solidFill>
            </a:endParaRPr>
          </a:p>
        </p:txBody>
      </p:sp>
      <p:sp>
        <p:nvSpPr>
          <p:cNvPr id="81" name="TextBox 146"/>
          <p:cNvSpPr txBox="1">
            <a:spLocks noChangeArrowheads="1"/>
          </p:cNvSpPr>
          <p:nvPr/>
        </p:nvSpPr>
        <p:spPr bwMode="auto">
          <a:xfrm>
            <a:off x="881063" y="4856163"/>
            <a:ext cx="3111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HY중고딕" pitchFamily="18" charset="-127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HY중고딕" pitchFamily="18" charset="-127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HY중고딕" pitchFamily="18" charset="-127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HY중고딕" pitchFamily="18" charset="-127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HY중고딕" pitchFamily="18" charset="-127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HY중고딕" pitchFamily="18" charset="-127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HY중고딕" pitchFamily="18" charset="-127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HY중고딕" pitchFamily="18" charset="-127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HY중고딕" pitchFamily="18" charset="-127"/>
              </a:defRPr>
            </a:lvl9pPr>
          </a:lstStyle>
          <a:p>
            <a:pPr algn="l" eaLnBrk="1" hangingPunct="1"/>
            <a:r>
              <a:rPr lang="en-US" altLang="ko-KR" sz="1800">
                <a:cs typeface="Arial" charset="0"/>
              </a:rPr>
              <a:t>1</a:t>
            </a:r>
          </a:p>
        </p:txBody>
      </p:sp>
      <p:sp>
        <p:nvSpPr>
          <p:cNvPr id="82" name="Rounded Rectangle 159"/>
          <p:cNvSpPr/>
          <p:nvPr/>
        </p:nvSpPr>
        <p:spPr>
          <a:xfrm>
            <a:off x="328613" y="1828800"/>
            <a:ext cx="1392237" cy="2970213"/>
          </a:xfrm>
          <a:prstGeom prst="roundRect">
            <a:avLst>
              <a:gd name="adj" fmla="val 2225"/>
            </a:avLst>
          </a:prstGeom>
          <a:solidFill>
            <a:schemeClr val="bg1"/>
          </a:solidFill>
          <a:ln w="127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en-US" sz="1800">
              <a:solidFill>
                <a:schemeClr val="tx1"/>
              </a:solidFill>
            </a:endParaRPr>
          </a:p>
        </p:txBody>
      </p:sp>
      <p:sp>
        <p:nvSpPr>
          <p:cNvPr id="83" name="Rounded Rectangle 73"/>
          <p:cNvSpPr/>
          <p:nvPr/>
        </p:nvSpPr>
        <p:spPr>
          <a:xfrm>
            <a:off x="331466" y="1831076"/>
            <a:ext cx="1392016" cy="1389796"/>
          </a:xfrm>
          <a:prstGeom prst="roundRect">
            <a:avLst>
              <a:gd name="adj" fmla="val 2225"/>
            </a:avLst>
          </a:prstGeom>
          <a:gradFill>
            <a:gsLst>
              <a:gs pos="17000">
                <a:schemeClr val="bg1">
                  <a:lumMod val="85000"/>
                </a:schemeClr>
              </a:gs>
              <a:gs pos="57000">
                <a:schemeClr val="bg1">
                  <a:lumMod val="85000"/>
                  <a:alpha val="91000"/>
                </a:schemeClr>
              </a:gs>
              <a:gs pos="100000">
                <a:schemeClr val="bg1">
                  <a:lumMod val="95000"/>
                  <a:alpha val="72000"/>
                </a:schemeClr>
              </a:gs>
            </a:gsLst>
            <a:lin ang="5400000" scaled="0"/>
          </a:gradFill>
          <a:ln w="127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en-US" sz="1800">
              <a:solidFill>
                <a:schemeClr val="tx1"/>
              </a:solidFill>
            </a:endParaRPr>
          </a:p>
        </p:txBody>
      </p:sp>
      <p:sp>
        <p:nvSpPr>
          <p:cNvPr id="84" name="Rounded Rectangle 74"/>
          <p:cNvSpPr/>
          <p:nvPr/>
        </p:nvSpPr>
        <p:spPr>
          <a:xfrm>
            <a:off x="2078038" y="1827213"/>
            <a:ext cx="1392237" cy="2970212"/>
          </a:xfrm>
          <a:prstGeom prst="roundRect">
            <a:avLst>
              <a:gd name="adj" fmla="val 2225"/>
            </a:avLst>
          </a:prstGeom>
          <a:solidFill>
            <a:schemeClr val="bg1"/>
          </a:solidFill>
          <a:ln w="127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en-US" sz="1800">
              <a:solidFill>
                <a:schemeClr val="tx1"/>
              </a:solidFill>
            </a:endParaRPr>
          </a:p>
        </p:txBody>
      </p:sp>
      <p:sp>
        <p:nvSpPr>
          <p:cNvPr id="85" name="Rounded Rectangle 75"/>
          <p:cNvSpPr/>
          <p:nvPr/>
        </p:nvSpPr>
        <p:spPr>
          <a:xfrm>
            <a:off x="2080847" y="1828930"/>
            <a:ext cx="1392016" cy="1389796"/>
          </a:xfrm>
          <a:prstGeom prst="roundRect">
            <a:avLst>
              <a:gd name="adj" fmla="val 2225"/>
            </a:avLst>
          </a:prstGeom>
          <a:gradFill>
            <a:gsLst>
              <a:gs pos="17000">
                <a:schemeClr val="bg1">
                  <a:lumMod val="85000"/>
                </a:schemeClr>
              </a:gs>
              <a:gs pos="57000">
                <a:schemeClr val="bg1">
                  <a:lumMod val="85000"/>
                  <a:alpha val="91000"/>
                </a:schemeClr>
              </a:gs>
              <a:gs pos="100000">
                <a:schemeClr val="bg1">
                  <a:lumMod val="95000"/>
                  <a:alpha val="72000"/>
                </a:schemeClr>
              </a:gs>
            </a:gsLst>
            <a:lin ang="5400000" scaled="0"/>
          </a:gradFill>
          <a:ln w="127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en-US" sz="1800">
              <a:solidFill>
                <a:schemeClr val="tx1"/>
              </a:solidFill>
            </a:endParaRPr>
          </a:p>
        </p:txBody>
      </p:sp>
      <p:sp>
        <p:nvSpPr>
          <p:cNvPr id="86" name="TextBox 149"/>
          <p:cNvSpPr txBox="1">
            <a:spLocks noChangeArrowheads="1"/>
          </p:cNvSpPr>
          <p:nvPr/>
        </p:nvSpPr>
        <p:spPr bwMode="auto">
          <a:xfrm>
            <a:off x="2655888" y="4856163"/>
            <a:ext cx="3111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HY중고딕" pitchFamily="18" charset="-127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HY중고딕" pitchFamily="18" charset="-127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HY중고딕" pitchFamily="18" charset="-127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HY중고딕" pitchFamily="18" charset="-127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HY중고딕" pitchFamily="18" charset="-127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HY중고딕" pitchFamily="18" charset="-127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HY중고딕" pitchFamily="18" charset="-127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HY중고딕" pitchFamily="18" charset="-127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HY중고딕" pitchFamily="18" charset="-127"/>
              </a:defRPr>
            </a:lvl9pPr>
          </a:lstStyle>
          <a:p>
            <a:pPr algn="l" eaLnBrk="1" hangingPunct="1"/>
            <a:r>
              <a:rPr lang="en-US" altLang="ko-KR" sz="1800">
                <a:cs typeface="Arial" charset="0"/>
              </a:rPr>
              <a:t>2</a:t>
            </a:r>
          </a:p>
        </p:txBody>
      </p:sp>
      <p:sp>
        <p:nvSpPr>
          <p:cNvPr id="87" name="Rounded Rectangle 93"/>
          <p:cNvSpPr/>
          <p:nvPr/>
        </p:nvSpPr>
        <p:spPr>
          <a:xfrm>
            <a:off x="3863975" y="1827213"/>
            <a:ext cx="1392238" cy="2970212"/>
          </a:xfrm>
          <a:prstGeom prst="roundRect">
            <a:avLst>
              <a:gd name="adj" fmla="val 2225"/>
            </a:avLst>
          </a:prstGeom>
          <a:solidFill>
            <a:schemeClr val="bg1"/>
          </a:solidFill>
          <a:ln w="127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en-US" sz="1800">
              <a:solidFill>
                <a:schemeClr val="tx1"/>
              </a:solidFill>
            </a:endParaRPr>
          </a:p>
        </p:txBody>
      </p:sp>
      <p:sp>
        <p:nvSpPr>
          <p:cNvPr id="88" name="Rounded Rectangle 94"/>
          <p:cNvSpPr/>
          <p:nvPr/>
        </p:nvSpPr>
        <p:spPr>
          <a:xfrm>
            <a:off x="3866105" y="1828929"/>
            <a:ext cx="1392016" cy="696557"/>
          </a:xfrm>
          <a:prstGeom prst="roundRect">
            <a:avLst>
              <a:gd name="adj" fmla="val 2225"/>
            </a:avLst>
          </a:prstGeom>
          <a:gradFill>
            <a:gsLst>
              <a:gs pos="17000">
                <a:schemeClr val="bg1">
                  <a:lumMod val="85000"/>
                </a:schemeClr>
              </a:gs>
              <a:gs pos="57000">
                <a:schemeClr val="bg1">
                  <a:lumMod val="85000"/>
                  <a:alpha val="91000"/>
                </a:schemeClr>
              </a:gs>
              <a:gs pos="100000">
                <a:schemeClr val="bg1">
                  <a:lumMod val="95000"/>
                  <a:alpha val="72000"/>
                </a:schemeClr>
              </a:gs>
            </a:gsLst>
            <a:lin ang="5400000" scaled="0"/>
          </a:gradFill>
          <a:ln w="127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en-US" sz="1800">
              <a:solidFill>
                <a:schemeClr val="tx1"/>
              </a:solidFill>
            </a:endParaRPr>
          </a:p>
        </p:txBody>
      </p:sp>
      <p:sp>
        <p:nvSpPr>
          <p:cNvPr id="89" name="Rounded Rectangle 119"/>
          <p:cNvSpPr/>
          <p:nvPr/>
        </p:nvSpPr>
        <p:spPr>
          <a:xfrm>
            <a:off x="5616575" y="1827213"/>
            <a:ext cx="1392238" cy="2970212"/>
          </a:xfrm>
          <a:prstGeom prst="roundRect">
            <a:avLst>
              <a:gd name="adj" fmla="val 2225"/>
            </a:avLst>
          </a:prstGeom>
          <a:solidFill>
            <a:schemeClr val="bg1"/>
          </a:solidFill>
          <a:ln w="127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en-US" sz="1800">
              <a:solidFill>
                <a:schemeClr val="tx1"/>
              </a:solidFill>
            </a:endParaRPr>
          </a:p>
        </p:txBody>
      </p:sp>
      <p:sp>
        <p:nvSpPr>
          <p:cNvPr id="90" name="Rounded Rectangle 120"/>
          <p:cNvSpPr/>
          <p:nvPr/>
        </p:nvSpPr>
        <p:spPr>
          <a:xfrm>
            <a:off x="5618705" y="1828930"/>
            <a:ext cx="1392016" cy="1389796"/>
          </a:xfrm>
          <a:prstGeom prst="roundRect">
            <a:avLst>
              <a:gd name="adj" fmla="val 2225"/>
            </a:avLst>
          </a:prstGeom>
          <a:gradFill>
            <a:gsLst>
              <a:gs pos="17000">
                <a:schemeClr val="bg1">
                  <a:lumMod val="85000"/>
                </a:schemeClr>
              </a:gs>
              <a:gs pos="57000">
                <a:schemeClr val="bg1">
                  <a:lumMod val="85000"/>
                  <a:alpha val="91000"/>
                </a:schemeClr>
              </a:gs>
              <a:gs pos="100000">
                <a:schemeClr val="bg1">
                  <a:lumMod val="95000"/>
                  <a:alpha val="72000"/>
                </a:schemeClr>
              </a:gs>
            </a:gsLst>
            <a:lin ang="5400000" scaled="0"/>
          </a:gradFill>
          <a:ln w="127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en-US" sz="1800">
              <a:solidFill>
                <a:schemeClr val="tx1"/>
              </a:solidFill>
            </a:endParaRPr>
          </a:p>
        </p:txBody>
      </p:sp>
      <p:sp>
        <p:nvSpPr>
          <p:cNvPr id="91" name="Rounded Rectangle 136"/>
          <p:cNvSpPr/>
          <p:nvPr/>
        </p:nvSpPr>
        <p:spPr>
          <a:xfrm>
            <a:off x="7391400" y="1827213"/>
            <a:ext cx="1390650" cy="2970212"/>
          </a:xfrm>
          <a:prstGeom prst="roundRect">
            <a:avLst>
              <a:gd name="adj" fmla="val 2225"/>
            </a:avLst>
          </a:prstGeom>
          <a:solidFill>
            <a:schemeClr val="bg1"/>
          </a:solidFill>
          <a:ln w="127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en-US" sz="1800">
              <a:solidFill>
                <a:schemeClr val="tx1"/>
              </a:solidFill>
            </a:endParaRPr>
          </a:p>
        </p:txBody>
      </p:sp>
      <p:sp>
        <p:nvSpPr>
          <p:cNvPr id="92" name="Rounded Rectangle 137"/>
          <p:cNvSpPr/>
          <p:nvPr/>
        </p:nvSpPr>
        <p:spPr>
          <a:xfrm>
            <a:off x="7393076" y="1828930"/>
            <a:ext cx="1392016" cy="1389796"/>
          </a:xfrm>
          <a:prstGeom prst="roundRect">
            <a:avLst>
              <a:gd name="adj" fmla="val 2225"/>
            </a:avLst>
          </a:prstGeom>
          <a:gradFill>
            <a:gsLst>
              <a:gs pos="17000">
                <a:schemeClr val="bg1">
                  <a:lumMod val="85000"/>
                </a:schemeClr>
              </a:gs>
              <a:gs pos="57000">
                <a:schemeClr val="bg1">
                  <a:lumMod val="85000"/>
                  <a:alpha val="91000"/>
                </a:schemeClr>
              </a:gs>
              <a:gs pos="100000">
                <a:schemeClr val="bg1">
                  <a:lumMod val="95000"/>
                  <a:alpha val="72000"/>
                </a:schemeClr>
              </a:gs>
            </a:gsLst>
            <a:lin ang="5400000" scaled="0"/>
          </a:gradFill>
          <a:ln w="127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en-US" sz="1800">
              <a:solidFill>
                <a:schemeClr val="tx1"/>
              </a:solidFill>
            </a:endParaRPr>
          </a:p>
        </p:txBody>
      </p:sp>
      <p:pic>
        <p:nvPicPr>
          <p:cNvPr id="93" name="Picture 10" descr="fla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4675" y="1928813"/>
            <a:ext cx="3794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4" name="Picture 7" descr="envelope-closed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65438" y="2333625"/>
            <a:ext cx="487362" cy="280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5" name="Picture 8" descr="folder-arrow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73313" y="2649538"/>
            <a:ext cx="568325" cy="403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6" name="Picture 9" descr="wordballoon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54250" y="1987550"/>
            <a:ext cx="534988" cy="436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7" name="Rounded Rectangle 78"/>
          <p:cNvSpPr/>
          <p:nvPr/>
        </p:nvSpPr>
        <p:spPr>
          <a:xfrm>
            <a:off x="3866105" y="3233188"/>
            <a:ext cx="1392016" cy="707441"/>
          </a:xfrm>
          <a:prstGeom prst="roundRect">
            <a:avLst>
              <a:gd name="adj" fmla="val 2225"/>
            </a:avLst>
          </a:prstGeom>
          <a:gradFill>
            <a:gsLst>
              <a:gs pos="17000">
                <a:schemeClr val="bg1">
                  <a:lumMod val="85000"/>
                </a:schemeClr>
              </a:gs>
              <a:gs pos="57000">
                <a:schemeClr val="bg1">
                  <a:lumMod val="85000"/>
                  <a:alpha val="91000"/>
                </a:schemeClr>
              </a:gs>
              <a:gs pos="100000">
                <a:schemeClr val="bg1">
                  <a:lumMod val="95000"/>
                  <a:alpha val="72000"/>
                </a:schemeClr>
              </a:gs>
            </a:gsLst>
            <a:lin ang="5400000" scaled="0"/>
          </a:gradFill>
          <a:ln w="127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en-US" sz="1800">
              <a:solidFill>
                <a:schemeClr val="tx1"/>
              </a:solidFill>
            </a:endParaRPr>
          </a:p>
        </p:txBody>
      </p:sp>
      <p:pic>
        <p:nvPicPr>
          <p:cNvPr id="98" name="Picture 11" descr="stop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22763" y="3378200"/>
            <a:ext cx="460375" cy="442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9" name="Right Arrow 89"/>
          <p:cNvSpPr/>
          <p:nvPr/>
        </p:nvSpPr>
        <p:spPr bwMode="auto">
          <a:xfrm rot="19800000">
            <a:off x="5295900" y="3376613"/>
            <a:ext cx="338138" cy="304800"/>
          </a:xfrm>
          <a:prstGeom prst="rightArrow">
            <a:avLst/>
          </a:prstGeom>
          <a:solidFill>
            <a:schemeClr val="bg1">
              <a:lumMod val="65000"/>
            </a:schemeClr>
          </a:solidFill>
          <a:ln w="12700">
            <a:noFill/>
          </a:ln>
          <a:effectLst>
            <a:outerShdw blurRad="76200" dist="254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en-US" sz="1800">
              <a:solidFill>
                <a:schemeClr val="tx1"/>
              </a:solidFill>
            </a:endParaRPr>
          </a:p>
        </p:txBody>
      </p:sp>
      <p:sp>
        <p:nvSpPr>
          <p:cNvPr id="100" name="Right Arrow 90"/>
          <p:cNvSpPr/>
          <p:nvPr/>
        </p:nvSpPr>
        <p:spPr bwMode="auto">
          <a:xfrm rot="1800000" flipV="1">
            <a:off x="5295900" y="2890838"/>
            <a:ext cx="338138" cy="304800"/>
          </a:xfrm>
          <a:prstGeom prst="rightArrow">
            <a:avLst/>
          </a:prstGeom>
          <a:solidFill>
            <a:schemeClr val="bg1">
              <a:lumMod val="65000"/>
            </a:schemeClr>
          </a:solidFill>
          <a:ln w="12700">
            <a:noFill/>
          </a:ln>
          <a:effectLst>
            <a:outerShdw blurRad="76200" dist="254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en-US" sz="1800">
              <a:solidFill>
                <a:schemeClr val="tx1"/>
              </a:solidFill>
            </a:endParaRPr>
          </a:p>
        </p:txBody>
      </p:sp>
      <p:sp>
        <p:nvSpPr>
          <p:cNvPr id="101" name="Right Arrow 92"/>
          <p:cNvSpPr/>
          <p:nvPr/>
        </p:nvSpPr>
        <p:spPr bwMode="auto">
          <a:xfrm rot="1800000" flipV="1">
            <a:off x="3538538" y="3382963"/>
            <a:ext cx="336550" cy="306387"/>
          </a:xfrm>
          <a:prstGeom prst="rightArrow">
            <a:avLst/>
          </a:prstGeom>
          <a:solidFill>
            <a:schemeClr val="bg1">
              <a:lumMod val="65000"/>
            </a:schemeClr>
          </a:solidFill>
          <a:ln w="12700">
            <a:noFill/>
          </a:ln>
          <a:effectLst>
            <a:outerShdw blurRad="76200" dist="254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en-US" sz="1800">
              <a:solidFill>
                <a:schemeClr val="tx1"/>
              </a:solidFill>
            </a:endParaRPr>
          </a:p>
        </p:txBody>
      </p:sp>
      <p:sp>
        <p:nvSpPr>
          <p:cNvPr id="102" name="Right Arrow 96"/>
          <p:cNvSpPr/>
          <p:nvPr/>
        </p:nvSpPr>
        <p:spPr bwMode="auto">
          <a:xfrm rot="19800000">
            <a:off x="3538538" y="2897188"/>
            <a:ext cx="336550" cy="306387"/>
          </a:xfrm>
          <a:prstGeom prst="rightArrow">
            <a:avLst/>
          </a:prstGeom>
          <a:solidFill>
            <a:schemeClr val="bg1">
              <a:lumMod val="65000"/>
            </a:schemeClr>
          </a:solidFill>
          <a:ln w="12700">
            <a:noFill/>
          </a:ln>
          <a:effectLst>
            <a:outerShdw blurRad="76200" dist="254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en-US" sz="1800">
              <a:solidFill>
                <a:schemeClr val="tx1"/>
              </a:solidFill>
            </a:endParaRPr>
          </a:p>
        </p:txBody>
      </p:sp>
      <p:pic>
        <p:nvPicPr>
          <p:cNvPr id="103" name="Picture 31" descr="screen policies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575" y="2138363"/>
            <a:ext cx="958850" cy="85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4" name="Picture 33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7400" y="2133600"/>
            <a:ext cx="914400" cy="763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5" name="Picture 30" descr="screen charts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7775" y="2085975"/>
            <a:ext cx="963613" cy="85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6" name="Right Arrow 154"/>
          <p:cNvSpPr>
            <a:spLocks noChangeArrowheads="1"/>
          </p:cNvSpPr>
          <p:nvPr/>
        </p:nvSpPr>
        <p:spPr bwMode="auto">
          <a:xfrm flipV="1">
            <a:off x="1731963" y="3146425"/>
            <a:ext cx="336550" cy="304800"/>
          </a:xfrm>
          <a:prstGeom prst="rightArrow">
            <a:avLst>
              <a:gd name="adj1" fmla="val 50000"/>
              <a:gd name="adj2" fmla="val 50025"/>
            </a:avLst>
          </a:prstGeom>
          <a:solidFill>
            <a:srgbClr val="A6A6A6"/>
          </a:solidFill>
          <a:ln w="12700" algn="ctr">
            <a:noFill/>
            <a:miter lim="800000"/>
            <a:headEnd/>
            <a:tailEnd/>
          </a:ln>
          <a:effectLst>
            <a:outerShdw dist="25401" dir="2700000" algn="tl" rotWithShape="0">
              <a:srgbClr val="000000">
                <a:alpha val="29999"/>
              </a:srgbClr>
            </a:outerShdw>
          </a:effectLst>
        </p:spPr>
        <p:txBody>
          <a:bodyPr rot="10800000" anchor="ctr"/>
          <a:lstStyle/>
          <a:p>
            <a:pPr>
              <a:defRPr/>
            </a:pPr>
            <a:endParaRPr lang="en-US" sz="18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02"/>
          <p:cNvSpPr/>
          <p:nvPr/>
        </p:nvSpPr>
        <p:spPr>
          <a:xfrm>
            <a:off x="7305525" y="1703159"/>
            <a:ext cx="1592545" cy="3545519"/>
          </a:xfrm>
          <a:prstGeom prst="roundRect">
            <a:avLst>
              <a:gd name="adj" fmla="val 4996"/>
            </a:avLst>
          </a:prstGeom>
          <a:solidFill>
            <a:schemeClr val="bg1">
              <a:lumMod val="85000"/>
              <a:alpha val="66000"/>
            </a:schemeClr>
          </a:solidFill>
          <a:ln w="12700">
            <a:solidFill>
              <a:schemeClr val="bg1">
                <a:lumMod val="85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en-US" sz="1800">
              <a:solidFill>
                <a:srgbClr val="FFFFFF"/>
              </a:solidFill>
              <a:latin typeface="Calibri" pitchFamily="34" charset="0"/>
              <a:ea typeface="ＭＳ Ｐゴシック" pitchFamily="34" charset="-128"/>
            </a:endParaRPr>
          </a:p>
        </p:txBody>
      </p:sp>
      <p:sp>
        <p:nvSpPr>
          <p:cNvPr id="3" name="TextBox 167"/>
          <p:cNvSpPr txBox="1">
            <a:spLocks noChangeArrowheads="1"/>
          </p:cNvSpPr>
          <p:nvPr/>
        </p:nvSpPr>
        <p:spPr bwMode="auto">
          <a:xfrm>
            <a:off x="7948613" y="4795838"/>
            <a:ext cx="3111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HY중고딕" pitchFamily="18" charset="-127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HY중고딕" pitchFamily="18" charset="-127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HY중고딕" pitchFamily="18" charset="-127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HY중고딕" pitchFamily="18" charset="-127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HY중고딕" pitchFamily="18" charset="-127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HY중고딕" pitchFamily="18" charset="-127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HY중고딕" pitchFamily="18" charset="-127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HY중고딕" pitchFamily="18" charset="-127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HY중고딕" pitchFamily="18" charset="-127"/>
              </a:defRPr>
            </a:lvl9pPr>
          </a:lstStyle>
          <a:p>
            <a:pPr algn="l" eaLnBrk="1" hangingPunct="1"/>
            <a:r>
              <a:rPr lang="en-US" altLang="ko-KR" sz="1800">
                <a:ea typeface="ＭＳ Ｐゴシック" pitchFamily="34" charset="-128"/>
                <a:cs typeface="Arial" charset="0"/>
              </a:rPr>
              <a:t>5</a:t>
            </a:r>
          </a:p>
        </p:txBody>
      </p:sp>
      <p:sp>
        <p:nvSpPr>
          <p:cNvPr id="4" name="Right Arrow 160"/>
          <p:cNvSpPr>
            <a:spLocks noChangeArrowheads="1"/>
          </p:cNvSpPr>
          <p:nvPr/>
        </p:nvSpPr>
        <p:spPr bwMode="auto">
          <a:xfrm flipV="1">
            <a:off x="7038975" y="3086100"/>
            <a:ext cx="338138" cy="304800"/>
          </a:xfrm>
          <a:prstGeom prst="rightArrow">
            <a:avLst>
              <a:gd name="adj1" fmla="val 50000"/>
              <a:gd name="adj2" fmla="val 50261"/>
            </a:avLst>
          </a:prstGeom>
          <a:solidFill>
            <a:srgbClr val="A6A6A6"/>
          </a:solidFill>
          <a:ln w="12700" algn="ctr">
            <a:noFill/>
            <a:miter lim="800000"/>
            <a:headEnd/>
            <a:tailEnd/>
          </a:ln>
          <a:effectLst>
            <a:outerShdw dist="25401" dir="2700000" algn="tl" rotWithShape="0">
              <a:srgbClr val="808080">
                <a:alpha val="29999"/>
              </a:srgbClr>
            </a:outerShdw>
          </a:effectLst>
        </p:spPr>
        <p:txBody>
          <a:bodyPr rot="10800000" anchor="ctr"/>
          <a:lstStyle/>
          <a:p>
            <a:pPr>
              <a:defRPr/>
            </a:pPr>
            <a:endParaRPr lang="en-US" sz="1800">
              <a:solidFill>
                <a:srgbClr val="FFFFFF"/>
              </a:solidFill>
              <a:latin typeface="Calibri" pitchFamily="34" charset="0"/>
              <a:ea typeface="ＭＳ Ｐゴシック" pitchFamily="34" charset="-128"/>
            </a:endParaRPr>
          </a:p>
        </p:txBody>
      </p:sp>
      <p:sp>
        <p:nvSpPr>
          <p:cNvPr id="5" name="Rounded Rectangle 100"/>
          <p:cNvSpPr/>
          <p:nvPr/>
        </p:nvSpPr>
        <p:spPr>
          <a:xfrm>
            <a:off x="5542040" y="1703159"/>
            <a:ext cx="1592545" cy="3545519"/>
          </a:xfrm>
          <a:prstGeom prst="roundRect">
            <a:avLst>
              <a:gd name="adj" fmla="val 4996"/>
            </a:avLst>
          </a:prstGeom>
          <a:solidFill>
            <a:schemeClr val="bg1">
              <a:lumMod val="85000"/>
              <a:alpha val="66000"/>
            </a:schemeClr>
          </a:solidFill>
          <a:ln w="12700">
            <a:solidFill>
              <a:schemeClr val="bg1">
                <a:lumMod val="85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en-US" sz="1800">
              <a:solidFill>
                <a:srgbClr val="FFFFFF"/>
              </a:solidFill>
              <a:latin typeface="Calibri" pitchFamily="34" charset="0"/>
              <a:ea typeface="ＭＳ Ｐゴシック" pitchFamily="34" charset="-128"/>
            </a:endParaRPr>
          </a:p>
        </p:txBody>
      </p:sp>
      <p:sp>
        <p:nvSpPr>
          <p:cNvPr id="6" name="TextBox 163"/>
          <p:cNvSpPr txBox="1">
            <a:spLocks noChangeArrowheads="1"/>
          </p:cNvSpPr>
          <p:nvPr/>
        </p:nvSpPr>
        <p:spPr bwMode="auto">
          <a:xfrm>
            <a:off x="6175375" y="4795838"/>
            <a:ext cx="3111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HY중고딕" pitchFamily="18" charset="-127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HY중고딕" pitchFamily="18" charset="-127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HY중고딕" pitchFamily="18" charset="-127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HY중고딕" pitchFamily="18" charset="-127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HY중고딕" pitchFamily="18" charset="-127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HY중고딕" pitchFamily="18" charset="-127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HY중고딕" pitchFamily="18" charset="-127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HY중고딕" pitchFamily="18" charset="-127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HY중고딕" pitchFamily="18" charset="-127"/>
              </a:defRPr>
            </a:lvl9pPr>
          </a:lstStyle>
          <a:p>
            <a:pPr algn="l" eaLnBrk="1" hangingPunct="1"/>
            <a:r>
              <a:rPr lang="en-US" altLang="ko-KR" sz="1800">
                <a:ea typeface="ＭＳ Ｐゴシック" pitchFamily="34" charset="-128"/>
                <a:cs typeface="Arial" charset="0"/>
              </a:rPr>
              <a:t>4</a:t>
            </a:r>
          </a:p>
        </p:txBody>
      </p:sp>
      <p:sp>
        <p:nvSpPr>
          <p:cNvPr id="7" name="Rounded Rectangle 98"/>
          <p:cNvSpPr/>
          <p:nvPr/>
        </p:nvSpPr>
        <p:spPr>
          <a:xfrm>
            <a:off x="3778557" y="1703161"/>
            <a:ext cx="1592545" cy="3545519"/>
          </a:xfrm>
          <a:prstGeom prst="roundRect">
            <a:avLst>
              <a:gd name="adj" fmla="val 4996"/>
            </a:avLst>
          </a:prstGeom>
          <a:solidFill>
            <a:schemeClr val="bg1">
              <a:lumMod val="85000"/>
              <a:alpha val="66000"/>
            </a:schemeClr>
          </a:solidFill>
          <a:ln w="12700">
            <a:solidFill>
              <a:schemeClr val="bg1">
                <a:lumMod val="85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en-US" sz="1800">
              <a:solidFill>
                <a:srgbClr val="FFFFFF"/>
              </a:solidFill>
              <a:latin typeface="Calibri" pitchFamily="34" charset="0"/>
              <a:ea typeface="ＭＳ Ｐゴシック" pitchFamily="34" charset="-128"/>
            </a:endParaRPr>
          </a:p>
        </p:txBody>
      </p:sp>
      <p:sp>
        <p:nvSpPr>
          <p:cNvPr id="8" name="TextBox 141"/>
          <p:cNvSpPr txBox="1">
            <a:spLocks noChangeArrowheads="1"/>
          </p:cNvSpPr>
          <p:nvPr/>
        </p:nvSpPr>
        <p:spPr bwMode="auto">
          <a:xfrm>
            <a:off x="4419600" y="4795838"/>
            <a:ext cx="3111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HY중고딕" pitchFamily="18" charset="-127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HY중고딕" pitchFamily="18" charset="-127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HY중고딕" pitchFamily="18" charset="-127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HY중고딕" pitchFamily="18" charset="-127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HY중고딕" pitchFamily="18" charset="-127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HY중고딕" pitchFamily="18" charset="-127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HY중고딕" pitchFamily="18" charset="-127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HY중고딕" pitchFamily="18" charset="-127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HY중고딕" pitchFamily="18" charset="-127"/>
              </a:defRPr>
            </a:lvl9pPr>
          </a:lstStyle>
          <a:p>
            <a:pPr algn="l" eaLnBrk="1" hangingPunct="1"/>
            <a:r>
              <a:rPr lang="en-US" altLang="ko-KR" sz="1800">
                <a:ea typeface="ＭＳ Ｐゴシック" pitchFamily="34" charset="-128"/>
                <a:cs typeface="Arial" charset="0"/>
              </a:rPr>
              <a:t>3</a:t>
            </a:r>
          </a:p>
        </p:txBody>
      </p:sp>
      <p:sp>
        <p:nvSpPr>
          <p:cNvPr id="9" name="Rounded Rectangle 99"/>
          <p:cNvSpPr/>
          <p:nvPr/>
        </p:nvSpPr>
        <p:spPr>
          <a:xfrm>
            <a:off x="2015073" y="1703160"/>
            <a:ext cx="1592545" cy="3545519"/>
          </a:xfrm>
          <a:prstGeom prst="roundRect">
            <a:avLst>
              <a:gd name="adj" fmla="val 4996"/>
            </a:avLst>
          </a:prstGeom>
          <a:solidFill>
            <a:schemeClr val="bg1">
              <a:lumMod val="85000"/>
              <a:alpha val="66000"/>
            </a:schemeClr>
          </a:solidFill>
          <a:ln w="12700">
            <a:solidFill>
              <a:schemeClr val="bg1">
                <a:lumMod val="85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en-US" sz="1800">
              <a:solidFill>
                <a:srgbClr val="FFFFFF"/>
              </a:solidFill>
              <a:latin typeface="Calibri" pitchFamily="34" charset="0"/>
              <a:ea typeface="ＭＳ Ｐゴシック" pitchFamily="34" charset="-128"/>
            </a:endParaRPr>
          </a:p>
        </p:txBody>
      </p:sp>
      <p:sp>
        <p:nvSpPr>
          <p:cNvPr id="10" name="Rounded Rectangle 84"/>
          <p:cNvSpPr/>
          <p:nvPr/>
        </p:nvSpPr>
        <p:spPr>
          <a:xfrm>
            <a:off x="251584" y="1703161"/>
            <a:ext cx="1592545" cy="3545519"/>
          </a:xfrm>
          <a:prstGeom prst="roundRect">
            <a:avLst>
              <a:gd name="adj" fmla="val 4996"/>
            </a:avLst>
          </a:prstGeom>
          <a:solidFill>
            <a:schemeClr val="bg1">
              <a:lumMod val="85000"/>
              <a:alpha val="66000"/>
            </a:schemeClr>
          </a:solidFill>
          <a:ln w="12700">
            <a:solidFill>
              <a:schemeClr val="bg1">
                <a:lumMod val="85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en-US" sz="1800">
              <a:solidFill>
                <a:srgbClr val="FFFFFF"/>
              </a:solidFill>
              <a:latin typeface="Calibri" pitchFamily="34" charset="0"/>
              <a:ea typeface="ＭＳ Ｐゴシック" pitchFamily="34" charset="-128"/>
            </a:endParaRPr>
          </a:p>
        </p:txBody>
      </p:sp>
      <p:sp>
        <p:nvSpPr>
          <p:cNvPr id="11" name="TextBox 146"/>
          <p:cNvSpPr txBox="1">
            <a:spLocks noChangeArrowheads="1"/>
          </p:cNvSpPr>
          <p:nvPr/>
        </p:nvSpPr>
        <p:spPr bwMode="auto">
          <a:xfrm>
            <a:off x="884238" y="4795838"/>
            <a:ext cx="3111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HY중고딕" pitchFamily="18" charset="-127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HY중고딕" pitchFamily="18" charset="-127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HY중고딕" pitchFamily="18" charset="-127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HY중고딕" pitchFamily="18" charset="-127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HY중고딕" pitchFamily="18" charset="-127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HY중고딕" pitchFamily="18" charset="-127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HY중고딕" pitchFamily="18" charset="-127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HY중고딕" pitchFamily="18" charset="-127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HY중고딕" pitchFamily="18" charset="-127"/>
              </a:defRPr>
            </a:lvl9pPr>
          </a:lstStyle>
          <a:p>
            <a:pPr algn="l" eaLnBrk="1" hangingPunct="1"/>
            <a:r>
              <a:rPr lang="en-US" altLang="ko-KR" sz="1800">
                <a:ea typeface="ＭＳ Ｐゴシック" pitchFamily="34" charset="-128"/>
                <a:cs typeface="Arial" charset="0"/>
              </a:rPr>
              <a:t>1</a:t>
            </a:r>
          </a:p>
        </p:txBody>
      </p:sp>
      <p:sp>
        <p:nvSpPr>
          <p:cNvPr id="12" name="Rounded Rectangle 159"/>
          <p:cNvSpPr/>
          <p:nvPr/>
        </p:nvSpPr>
        <p:spPr>
          <a:xfrm>
            <a:off x="331788" y="1768475"/>
            <a:ext cx="1392237" cy="2970213"/>
          </a:xfrm>
          <a:prstGeom prst="roundRect">
            <a:avLst>
              <a:gd name="adj" fmla="val 2225"/>
            </a:avLst>
          </a:prstGeom>
          <a:solidFill>
            <a:schemeClr val="bg1"/>
          </a:solidFill>
          <a:ln w="127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en-US" sz="1800">
              <a:solidFill>
                <a:srgbClr val="FFFFFF"/>
              </a:solidFill>
              <a:latin typeface="Calibri" pitchFamily="34" charset="0"/>
              <a:ea typeface="ＭＳ Ｐゴシック" pitchFamily="34" charset="-128"/>
            </a:endParaRPr>
          </a:p>
        </p:txBody>
      </p:sp>
      <p:sp>
        <p:nvSpPr>
          <p:cNvPr id="13" name="Rounded Rectangle 73"/>
          <p:cNvSpPr/>
          <p:nvPr/>
        </p:nvSpPr>
        <p:spPr>
          <a:xfrm>
            <a:off x="334641" y="1770751"/>
            <a:ext cx="1392016" cy="1389796"/>
          </a:xfrm>
          <a:prstGeom prst="roundRect">
            <a:avLst>
              <a:gd name="adj" fmla="val 2225"/>
            </a:avLst>
          </a:prstGeom>
          <a:gradFill>
            <a:gsLst>
              <a:gs pos="17000">
                <a:schemeClr val="bg1">
                  <a:lumMod val="85000"/>
                </a:schemeClr>
              </a:gs>
              <a:gs pos="57000">
                <a:schemeClr val="bg1">
                  <a:lumMod val="85000"/>
                  <a:alpha val="91000"/>
                </a:schemeClr>
              </a:gs>
              <a:gs pos="100000">
                <a:schemeClr val="bg1">
                  <a:lumMod val="95000"/>
                  <a:alpha val="72000"/>
                </a:schemeClr>
              </a:gs>
            </a:gsLst>
            <a:lin ang="5400000" scaled="0"/>
          </a:gradFill>
          <a:ln w="127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en-US" sz="1800">
              <a:solidFill>
                <a:srgbClr val="FFFFFF"/>
              </a:solidFill>
              <a:latin typeface="Calibri" pitchFamily="34" charset="0"/>
              <a:ea typeface="ＭＳ Ｐゴシック" pitchFamily="34" charset="-128"/>
            </a:endParaRPr>
          </a:p>
        </p:txBody>
      </p:sp>
      <p:sp>
        <p:nvSpPr>
          <p:cNvPr id="14" name="Rounded Rectangle 74"/>
          <p:cNvSpPr/>
          <p:nvPr/>
        </p:nvSpPr>
        <p:spPr>
          <a:xfrm>
            <a:off x="2081213" y="1766888"/>
            <a:ext cx="1392237" cy="2970212"/>
          </a:xfrm>
          <a:prstGeom prst="roundRect">
            <a:avLst>
              <a:gd name="adj" fmla="val 2225"/>
            </a:avLst>
          </a:prstGeom>
          <a:solidFill>
            <a:schemeClr val="bg1"/>
          </a:solidFill>
          <a:ln w="127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en-US" sz="1800">
              <a:solidFill>
                <a:srgbClr val="FFFFFF"/>
              </a:solidFill>
              <a:latin typeface="Calibri" pitchFamily="34" charset="0"/>
              <a:ea typeface="ＭＳ Ｐゴシック" pitchFamily="34" charset="-128"/>
            </a:endParaRPr>
          </a:p>
        </p:txBody>
      </p:sp>
      <p:sp>
        <p:nvSpPr>
          <p:cNvPr id="15" name="Rounded Rectangle 75"/>
          <p:cNvSpPr/>
          <p:nvPr/>
        </p:nvSpPr>
        <p:spPr>
          <a:xfrm>
            <a:off x="2084022" y="1768605"/>
            <a:ext cx="1392016" cy="1389796"/>
          </a:xfrm>
          <a:prstGeom prst="roundRect">
            <a:avLst>
              <a:gd name="adj" fmla="val 2225"/>
            </a:avLst>
          </a:prstGeom>
          <a:gradFill>
            <a:gsLst>
              <a:gs pos="17000">
                <a:schemeClr val="bg1">
                  <a:lumMod val="85000"/>
                </a:schemeClr>
              </a:gs>
              <a:gs pos="57000">
                <a:schemeClr val="bg1">
                  <a:lumMod val="85000"/>
                  <a:alpha val="91000"/>
                </a:schemeClr>
              </a:gs>
              <a:gs pos="100000">
                <a:schemeClr val="bg1">
                  <a:lumMod val="95000"/>
                  <a:alpha val="72000"/>
                </a:schemeClr>
              </a:gs>
            </a:gsLst>
            <a:lin ang="5400000" scaled="0"/>
          </a:gradFill>
          <a:ln w="127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en-US" sz="1800">
              <a:solidFill>
                <a:srgbClr val="FFFFFF"/>
              </a:solidFill>
              <a:latin typeface="Calibri" pitchFamily="34" charset="0"/>
              <a:ea typeface="ＭＳ Ｐゴシック" pitchFamily="34" charset="-128"/>
            </a:endParaRPr>
          </a:p>
        </p:txBody>
      </p:sp>
      <p:pic>
        <p:nvPicPr>
          <p:cNvPr id="16" name="Picture 26" descr="data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8900" y="2251075"/>
            <a:ext cx="288925" cy="319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27" descr="folder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82813" y="2281238"/>
            <a:ext cx="314325" cy="311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TextBox 149"/>
          <p:cNvSpPr txBox="1">
            <a:spLocks noChangeArrowheads="1"/>
          </p:cNvSpPr>
          <p:nvPr/>
        </p:nvSpPr>
        <p:spPr bwMode="auto">
          <a:xfrm>
            <a:off x="2659063" y="4795838"/>
            <a:ext cx="3111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HY중고딕" pitchFamily="18" charset="-127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HY중고딕" pitchFamily="18" charset="-127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HY중고딕" pitchFamily="18" charset="-127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HY중고딕" pitchFamily="18" charset="-127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HY중고딕" pitchFamily="18" charset="-127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HY중고딕" pitchFamily="18" charset="-127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HY중고딕" pitchFamily="18" charset="-127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HY중고딕" pitchFamily="18" charset="-127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HY중고딕" pitchFamily="18" charset="-127"/>
              </a:defRPr>
            </a:lvl9pPr>
          </a:lstStyle>
          <a:p>
            <a:pPr algn="l" eaLnBrk="1" hangingPunct="1"/>
            <a:r>
              <a:rPr lang="en-US" altLang="ko-KR" sz="1800">
                <a:ea typeface="ＭＳ Ｐゴシック" pitchFamily="34" charset="-128"/>
                <a:cs typeface="Arial" charset="0"/>
              </a:rPr>
              <a:t>2</a:t>
            </a:r>
          </a:p>
        </p:txBody>
      </p:sp>
      <p:sp>
        <p:nvSpPr>
          <p:cNvPr id="19" name="Rounded Rectangle 93"/>
          <p:cNvSpPr/>
          <p:nvPr/>
        </p:nvSpPr>
        <p:spPr>
          <a:xfrm>
            <a:off x="3867150" y="1766888"/>
            <a:ext cx="1392238" cy="2970212"/>
          </a:xfrm>
          <a:prstGeom prst="roundRect">
            <a:avLst>
              <a:gd name="adj" fmla="val 2225"/>
            </a:avLst>
          </a:prstGeom>
          <a:solidFill>
            <a:schemeClr val="bg1"/>
          </a:solidFill>
          <a:ln w="127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en-US" sz="1800">
              <a:solidFill>
                <a:srgbClr val="FFFFFF"/>
              </a:solidFill>
              <a:latin typeface="Calibri" pitchFamily="34" charset="0"/>
              <a:ea typeface="ＭＳ Ｐゴシック" pitchFamily="34" charset="-128"/>
            </a:endParaRPr>
          </a:p>
        </p:txBody>
      </p:sp>
      <p:sp>
        <p:nvSpPr>
          <p:cNvPr id="20" name="Rounded Rectangle 94"/>
          <p:cNvSpPr/>
          <p:nvPr/>
        </p:nvSpPr>
        <p:spPr>
          <a:xfrm>
            <a:off x="3869280" y="1768604"/>
            <a:ext cx="1392016" cy="1389796"/>
          </a:xfrm>
          <a:prstGeom prst="roundRect">
            <a:avLst>
              <a:gd name="adj" fmla="val 2225"/>
            </a:avLst>
          </a:prstGeom>
          <a:gradFill>
            <a:gsLst>
              <a:gs pos="17000">
                <a:schemeClr val="bg1">
                  <a:lumMod val="85000"/>
                </a:schemeClr>
              </a:gs>
              <a:gs pos="57000">
                <a:schemeClr val="bg1">
                  <a:lumMod val="85000"/>
                  <a:alpha val="91000"/>
                </a:schemeClr>
              </a:gs>
              <a:gs pos="100000">
                <a:schemeClr val="bg1">
                  <a:lumMod val="95000"/>
                  <a:alpha val="72000"/>
                </a:schemeClr>
              </a:gs>
            </a:gsLst>
            <a:lin ang="5400000" scaled="0"/>
          </a:gradFill>
          <a:ln w="127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en-US" sz="1800">
              <a:solidFill>
                <a:srgbClr val="FFFFFF"/>
              </a:solidFill>
              <a:latin typeface="Calibri" pitchFamily="34" charset="0"/>
              <a:ea typeface="ＭＳ Ｐゴシック" pitchFamily="34" charset="-128"/>
            </a:endParaRPr>
          </a:p>
        </p:txBody>
      </p:sp>
      <p:pic>
        <p:nvPicPr>
          <p:cNvPr id="21" name="Picture 26" descr="data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4363" y="2084388"/>
            <a:ext cx="288925" cy="319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Picture 27" descr="folder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78275" y="2114550"/>
            <a:ext cx="314325" cy="311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3" name="Group 195"/>
          <p:cNvGrpSpPr>
            <a:grpSpLocks/>
          </p:cNvGrpSpPr>
          <p:nvPr/>
        </p:nvGrpSpPr>
        <p:grpSpPr bwMode="auto">
          <a:xfrm>
            <a:off x="4129088" y="2255838"/>
            <a:ext cx="711200" cy="595312"/>
            <a:chOff x="4136967" y="2669489"/>
            <a:chExt cx="710164" cy="595163"/>
          </a:xfrm>
        </p:grpSpPr>
        <p:grpSp>
          <p:nvGrpSpPr>
            <p:cNvPr id="24" name="Group 188"/>
            <p:cNvGrpSpPr>
              <a:grpSpLocks/>
            </p:cNvGrpSpPr>
            <p:nvPr/>
          </p:nvGrpSpPr>
          <p:grpSpPr bwMode="auto">
            <a:xfrm>
              <a:off x="4136967" y="2669489"/>
              <a:ext cx="710164" cy="595163"/>
              <a:chOff x="5657979" y="2579914"/>
              <a:chExt cx="710164" cy="595163"/>
            </a:xfrm>
          </p:grpSpPr>
          <p:sp>
            <p:nvSpPr>
              <p:cNvPr id="26" name="Rounded Rectangle 116"/>
              <p:cNvSpPr/>
              <p:nvPr/>
            </p:nvSpPr>
            <p:spPr>
              <a:xfrm rot="18900000">
                <a:off x="5902098" y="2983038"/>
                <a:ext cx="106207" cy="46025"/>
              </a:xfrm>
              <a:prstGeom prst="roundRect">
                <a:avLst/>
              </a:prstGeom>
              <a:solidFill>
                <a:schemeClr val="bg1">
                  <a:lumMod val="75000"/>
                </a:schemeClr>
              </a:solidFill>
              <a:ln w="12700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>
                  <a:defRPr/>
                </a:pPr>
                <a:endParaRPr lang="en-US" sz="1800">
                  <a:solidFill>
                    <a:srgbClr val="FFFFFF"/>
                  </a:solidFill>
                  <a:latin typeface="Calibri" pitchFamily="34" charset="0"/>
                  <a:ea typeface="ＭＳ Ｐゴシック" pitchFamily="34" charset="-128"/>
                </a:endParaRPr>
              </a:p>
            </p:txBody>
          </p:sp>
          <p:sp>
            <p:nvSpPr>
              <p:cNvPr id="27" name="Donut 117"/>
              <p:cNvSpPr/>
              <p:nvPr/>
            </p:nvSpPr>
            <p:spPr>
              <a:xfrm>
                <a:off x="5911609" y="2579914"/>
                <a:ext cx="456534" cy="457086"/>
              </a:xfrm>
              <a:prstGeom prst="donut">
                <a:avLst>
                  <a:gd name="adj" fmla="val 9910"/>
                </a:avLst>
              </a:prstGeom>
              <a:solidFill>
                <a:schemeClr val="bg2">
                  <a:lumMod val="50000"/>
                </a:schemeClr>
              </a:solidFill>
              <a:ln w="12700">
                <a:solidFill>
                  <a:schemeClr val="bg2">
                    <a:lumMod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>
                  <a:defRPr/>
                </a:pPr>
                <a:endParaRPr lang="en-US" sz="1800">
                  <a:solidFill>
                    <a:schemeClr val="tx1"/>
                  </a:solidFill>
                  <a:latin typeface="Calibri" pitchFamily="34" charset="0"/>
                  <a:ea typeface="ＭＳ Ｐゴシック" pitchFamily="34" charset="-128"/>
                </a:endParaRPr>
              </a:p>
            </p:txBody>
          </p:sp>
          <p:sp>
            <p:nvSpPr>
              <p:cNvPr id="28" name="Rounded Rectangle 118"/>
              <p:cNvSpPr/>
              <p:nvPr/>
            </p:nvSpPr>
            <p:spPr>
              <a:xfrm rot="18900000">
                <a:off x="5657979" y="3083025"/>
                <a:ext cx="345571" cy="92052"/>
              </a:xfrm>
              <a:prstGeom prst="roundRect">
                <a:avLst/>
              </a:prstGeom>
              <a:gradFill>
                <a:gsLst>
                  <a:gs pos="12000">
                    <a:schemeClr val="bg2">
                      <a:lumMod val="75000"/>
                    </a:schemeClr>
                  </a:gs>
                  <a:gs pos="57000">
                    <a:schemeClr val="bg2">
                      <a:lumMod val="50000"/>
                    </a:schemeClr>
                  </a:gs>
                  <a:gs pos="95000">
                    <a:schemeClr val="bg2">
                      <a:lumMod val="25000"/>
                    </a:schemeClr>
                  </a:gs>
                </a:gsLst>
                <a:lin ang="13800000" scaled="0"/>
              </a:gradFill>
              <a:ln w="12700">
                <a:solidFill>
                  <a:schemeClr val="bg2">
                    <a:lumMod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>
                  <a:defRPr/>
                </a:pPr>
                <a:endParaRPr lang="en-US" sz="1800">
                  <a:solidFill>
                    <a:srgbClr val="FFFFFF"/>
                  </a:solidFill>
                  <a:latin typeface="Calibri" pitchFamily="34" charset="0"/>
                  <a:ea typeface="ＭＳ Ｐゴシック" pitchFamily="34" charset="-128"/>
                </a:endParaRPr>
              </a:p>
            </p:txBody>
          </p:sp>
        </p:grpSp>
        <p:sp>
          <p:nvSpPr>
            <p:cNvPr id="25" name="Oval 115"/>
            <p:cNvSpPr/>
            <p:nvPr/>
          </p:nvSpPr>
          <p:spPr>
            <a:xfrm>
              <a:off x="4434957" y="2707840"/>
              <a:ext cx="365167" cy="365167"/>
            </a:xfrm>
            <a:prstGeom prst="ellipse">
              <a:avLst/>
            </a:prstGeom>
            <a:gradFill>
              <a:gsLst>
                <a:gs pos="12000">
                  <a:schemeClr val="bg1">
                    <a:lumMod val="75000"/>
                  </a:schemeClr>
                </a:gs>
                <a:gs pos="57000">
                  <a:schemeClr val="accent1">
                    <a:lumMod val="20000"/>
                    <a:lumOff val="80000"/>
                    <a:alpha val="69000"/>
                  </a:schemeClr>
                </a:gs>
                <a:gs pos="75000">
                  <a:schemeClr val="accent1">
                    <a:lumMod val="20000"/>
                    <a:lumOff val="80000"/>
                    <a:alpha val="66000"/>
                  </a:schemeClr>
                </a:gs>
              </a:gsLst>
              <a:lin ang="13800000" scaled="0"/>
            </a:gradFill>
            <a:ln w="12700">
              <a:solidFill>
                <a:schemeClr val="tx2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endParaRPr lang="en-US" sz="1800">
                <a:solidFill>
                  <a:srgbClr val="FFFFFF"/>
                </a:solidFill>
                <a:latin typeface="Calibri" pitchFamily="34" charset="0"/>
                <a:ea typeface="ＭＳ Ｐゴシック" pitchFamily="34" charset="-128"/>
              </a:endParaRPr>
            </a:p>
          </p:txBody>
        </p:sp>
      </p:grpSp>
      <p:sp>
        <p:nvSpPr>
          <p:cNvPr id="29" name="Rounded Rectangle 119"/>
          <p:cNvSpPr/>
          <p:nvPr/>
        </p:nvSpPr>
        <p:spPr>
          <a:xfrm>
            <a:off x="5619750" y="1766888"/>
            <a:ext cx="1392238" cy="2970212"/>
          </a:xfrm>
          <a:prstGeom prst="roundRect">
            <a:avLst>
              <a:gd name="adj" fmla="val 2225"/>
            </a:avLst>
          </a:prstGeom>
          <a:solidFill>
            <a:schemeClr val="bg1"/>
          </a:solidFill>
          <a:ln w="127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en-US" sz="1800">
              <a:solidFill>
                <a:srgbClr val="FFFFFF"/>
              </a:solidFill>
              <a:latin typeface="Calibri" pitchFamily="34" charset="0"/>
              <a:ea typeface="ＭＳ Ｐゴシック" pitchFamily="34" charset="-128"/>
            </a:endParaRPr>
          </a:p>
        </p:txBody>
      </p:sp>
      <p:sp>
        <p:nvSpPr>
          <p:cNvPr id="30" name="Rounded Rectangle 120"/>
          <p:cNvSpPr/>
          <p:nvPr/>
        </p:nvSpPr>
        <p:spPr>
          <a:xfrm>
            <a:off x="5621880" y="1768605"/>
            <a:ext cx="1392016" cy="1389796"/>
          </a:xfrm>
          <a:prstGeom prst="roundRect">
            <a:avLst>
              <a:gd name="adj" fmla="val 2225"/>
            </a:avLst>
          </a:prstGeom>
          <a:gradFill>
            <a:gsLst>
              <a:gs pos="17000">
                <a:schemeClr val="bg1">
                  <a:lumMod val="85000"/>
                </a:schemeClr>
              </a:gs>
              <a:gs pos="57000">
                <a:schemeClr val="bg1">
                  <a:lumMod val="85000"/>
                  <a:alpha val="91000"/>
                </a:schemeClr>
              </a:gs>
              <a:gs pos="100000">
                <a:schemeClr val="bg1">
                  <a:lumMod val="95000"/>
                  <a:alpha val="72000"/>
                </a:schemeClr>
              </a:gs>
            </a:gsLst>
            <a:lin ang="5400000" scaled="0"/>
          </a:gradFill>
          <a:ln w="127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en-US" sz="1800">
              <a:solidFill>
                <a:srgbClr val="FFFFFF"/>
              </a:solidFill>
              <a:latin typeface="Calibri" pitchFamily="34" charset="0"/>
              <a:ea typeface="ＭＳ Ｐゴシック" pitchFamily="34" charset="-128"/>
            </a:endParaRPr>
          </a:p>
        </p:txBody>
      </p:sp>
      <p:pic>
        <p:nvPicPr>
          <p:cNvPr id="31" name="Picture 26" descr="data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6588" y="2363788"/>
            <a:ext cx="227012" cy="250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" name="Picture 27" descr="folder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8175" y="2711450"/>
            <a:ext cx="225425" cy="223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3" name="Rounded Rectangle 136"/>
          <p:cNvSpPr/>
          <p:nvPr/>
        </p:nvSpPr>
        <p:spPr>
          <a:xfrm>
            <a:off x="7394575" y="1766888"/>
            <a:ext cx="1390650" cy="2970212"/>
          </a:xfrm>
          <a:prstGeom prst="roundRect">
            <a:avLst>
              <a:gd name="adj" fmla="val 2225"/>
            </a:avLst>
          </a:prstGeom>
          <a:solidFill>
            <a:schemeClr val="bg1"/>
          </a:solidFill>
          <a:ln w="127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en-US" sz="1800">
              <a:solidFill>
                <a:srgbClr val="FFFFFF"/>
              </a:solidFill>
              <a:latin typeface="Calibri" pitchFamily="34" charset="0"/>
              <a:ea typeface="ＭＳ Ｐゴシック" pitchFamily="34" charset="-128"/>
            </a:endParaRPr>
          </a:p>
        </p:txBody>
      </p:sp>
      <p:sp>
        <p:nvSpPr>
          <p:cNvPr id="34" name="Rounded Rectangle 137"/>
          <p:cNvSpPr/>
          <p:nvPr/>
        </p:nvSpPr>
        <p:spPr>
          <a:xfrm>
            <a:off x="7396251" y="1768605"/>
            <a:ext cx="1392016" cy="1389796"/>
          </a:xfrm>
          <a:prstGeom prst="roundRect">
            <a:avLst>
              <a:gd name="adj" fmla="val 2225"/>
            </a:avLst>
          </a:prstGeom>
          <a:gradFill>
            <a:gsLst>
              <a:gs pos="17000">
                <a:schemeClr val="bg1">
                  <a:lumMod val="85000"/>
                </a:schemeClr>
              </a:gs>
              <a:gs pos="57000">
                <a:schemeClr val="bg1">
                  <a:lumMod val="85000"/>
                  <a:alpha val="91000"/>
                </a:schemeClr>
              </a:gs>
              <a:gs pos="100000">
                <a:schemeClr val="bg1">
                  <a:lumMod val="95000"/>
                  <a:alpha val="72000"/>
                </a:schemeClr>
              </a:gs>
            </a:gsLst>
            <a:lin ang="5400000" scaled="0"/>
          </a:gradFill>
          <a:ln w="127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en-US" sz="1800">
              <a:solidFill>
                <a:srgbClr val="FFFFFF"/>
              </a:solidFill>
              <a:latin typeface="Calibri" pitchFamily="34" charset="0"/>
              <a:ea typeface="ＭＳ Ｐゴシック" pitchFamily="34" charset="-128"/>
            </a:endParaRPr>
          </a:p>
        </p:txBody>
      </p:sp>
      <p:pic>
        <p:nvPicPr>
          <p:cNvPr id="35" name="Picture 31" descr="screen policies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0" y="2078038"/>
            <a:ext cx="958850" cy="85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" name="Picture 30" descr="screen charts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00950" y="2025650"/>
            <a:ext cx="963613" cy="85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7" name="Right Arrow 154"/>
          <p:cNvSpPr>
            <a:spLocks noChangeArrowheads="1"/>
          </p:cNvSpPr>
          <p:nvPr/>
        </p:nvSpPr>
        <p:spPr bwMode="auto">
          <a:xfrm flipV="1">
            <a:off x="1760538" y="3086100"/>
            <a:ext cx="336550" cy="304800"/>
          </a:xfrm>
          <a:prstGeom prst="rightArrow">
            <a:avLst>
              <a:gd name="adj1" fmla="val 50000"/>
              <a:gd name="adj2" fmla="val 50025"/>
            </a:avLst>
          </a:prstGeom>
          <a:solidFill>
            <a:srgbClr val="A6A6A6"/>
          </a:solidFill>
          <a:ln w="12700" algn="ctr">
            <a:noFill/>
            <a:miter lim="800000"/>
            <a:headEnd/>
            <a:tailEnd/>
          </a:ln>
          <a:effectLst>
            <a:outerShdw dist="25401" dir="2700000" algn="tl" rotWithShape="0">
              <a:srgbClr val="808080">
                <a:alpha val="29999"/>
              </a:srgbClr>
            </a:outerShdw>
          </a:effectLst>
        </p:spPr>
        <p:txBody>
          <a:bodyPr rot="10800000" anchor="ctr"/>
          <a:lstStyle/>
          <a:p>
            <a:pPr>
              <a:defRPr/>
            </a:pPr>
            <a:endParaRPr lang="en-US" sz="1800">
              <a:solidFill>
                <a:srgbClr val="FFFFFF"/>
              </a:solidFill>
              <a:latin typeface="Calibri" pitchFamily="34" charset="0"/>
              <a:ea typeface="ＭＳ Ｐゴシック" pitchFamily="34" charset="-128"/>
            </a:endParaRPr>
          </a:p>
        </p:txBody>
      </p:sp>
      <p:sp>
        <p:nvSpPr>
          <p:cNvPr id="38" name="Right Arrow 229"/>
          <p:cNvSpPr>
            <a:spLocks noChangeArrowheads="1"/>
          </p:cNvSpPr>
          <p:nvPr/>
        </p:nvSpPr>
        <p:spPr bwMode="auto">
          <a:xfrm flipV="1">
            <a:off x="3513138" y="3089275"/>
            <a:ext cx="338137" cy="306388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A6A6A6"/>
          </a:solidFill>
          <a:ln w="12700" algn="ctr">
            <a:noFill/>
            <a:miter lim="800000"/>
            <a:headEnd/>
            <a:tailEnd/>
          </a:ln>
          <a:effectLst>
            <a:outerShdw dist="25401" dir="2700000" algn="tl" rotWithShape="0">
              <a:srgbClr val="808080">
                <a:alpha val="29999"/>
              </a:srgbClr>
            </a:outerShdw>
          </a:effectLst>
        </p:spPr>
        <p:txBody>
          <a:bodyPr rot="10800000" anchor="ctr"/>
          <a:lstStyle/>
          <a:p>
            <a:pPr>
              <a:defRPr/>
            </a:pPr>
            <a:endParaRPr lang="en-US" sz="1800">
              <a:solidFill>
                <a:srgbClr val="FFFFFF"/>
              </a:solidFill>
              <a:latin typeface="Calibri" pitchFamily="34" charset="0"/>
              <a:ea typeface="ＭＳ Ｐゴシック" pitchFamily="34" charset="-128"/>
            </a:endParaRPr>
          </a:p>
        </p:txBody>
      </p:sp>
      <p:sp>
        <p:nvSpPr>
          <p:cNvPr id="39" name="Right Arrow 230"/>
          <p:cNvSpPr>
            <a:spLocks noChangeArrowheads="1"/>
          </p:cNvSpPr>
          <p:nvPr/>
        </p:nvSpPr>
        <p:spPr bwMode="auto">
          <a:xfrm flipV="1">
            <a:off x="5281613" y="3082925"/>
            <a:ext cx="338137" cy="304800"/>
          </a:xfrm>
          <a:prstGeom prst="rightArrow">
            <a:avLst>
              <a:gd name="adj1" fmla="val 50000"/>
              <a:gd name="adj2" fmla="val 50261"/>
            </a:avLst>
          </a:prstGeom>
          <a:solidFill>
            <a:srgbClr val="A6A6A6"/>
          </a:solidFill>
          <a:ln w="12700" algn="ctr">
            <a:noFill/>
            <a:miter lim="800000"/>
            <a:headEnd/>
            <a:tailEnd/>
          </a:ln>
          <a:effectLst>
            <a:outerShdw dist="25401" dir="2700000" algn="tl" rotWithShape="0">
              <a:srgbClr val="808080">
                <a:alpha val="29999"/>
              </a:srgbClr>
            </a:outerShdw>
          </a:effectLst>
        </p:spPr>
        <p:txBody>
          <a:bodyPr rot="10800000" anchor="ctr"/>
          <a:lstStyle/>
          <a:p>
            <a:pPr>
              <a:defRPr/>
            </a:pPr>
            <a:endParaRPr lang="en-US" sz="1800">
              <a:solidFill>
                <a:srgbClr val="FFFFFF"/>
              </a:solidFill>
              <a:latin typeface="Calibri" pitchFamily="34" charset="0"/>
              <a:ea typeface="ＭＳ Ｐゴシック" pitchFamily="34" charset="-128"/>
            </a:endParaRPr>
          </a:p>
        </p:txBody>
      </p:sp>
      <p:pic>
        <p:nvPicPr>
          <p:cNvPr id="40" name="Picture 68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1325" y="2201863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" name="Picture 69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0600" y="2044700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2" name="Picture 70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29275" y="1901825"/>
            <a:ext cx="384175" cy="384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" name="Picture 71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43688" y="2317750"/>
            <a:ext cx="384175" cy="384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" name="Picture 14" descr="longarrow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67413" y="2419350"/>
            <a:ext cx="766762" cy="193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" name="Picture 11" descr="folder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4738" y="2365375"/>
            <a:ext cx="323850" cy="320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7145469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102"/>
          <p:cNvSpPr/>
          <p:nvPr/>
        </p:nvSpPr>
        <p:spPr>
          <a:xfrm>
            <a:off x="7454750" y="1915884"/>
            <a:ext cx="1592545" cy="3545519"/>
          </a:xfrm>
          <a:prstGeom prst="roundRect">
            <a:avLst>
              <a:gd name="adj" fmla="val 4996"/>
            </a:avLst>
          </a:prstGeom>
          <a:solidFill>
            <a:schemeClr val="bg1">
              <a:lumMod val="85000"/>
              <a:alpha val="66000"/>
            </a:schemeClr>
          </a:solidFill>
          <a:ln w="12700">
            <a:solidFill>
              <a:schemeClr val="bg1">
                <a:lumMod val="85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en-US" sz="180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4" name="TextBox 167"/>
          <p:cNvSpPr txBox="1">
            <a:spLocks noChangeArrowheads="1"/>
          </p:cNvSpPr>
          <p:nvPr/>
        </p:nvSpPr>
        <p:spPr bwMode="auto">
          <a:xfrm>
            <a:off x="8097838" y="5008563"/>
            <a:ext cx="3111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HY중고딕" pitchFamily="18" charset="-127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HY중고딕" pitchFamily="18" charset="-127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HY중고딕" pitchFamily="18" charset="-127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HY중고딕" pitchFamily="18" charset="-127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HY중고딕" pitchFamily="18" charset="-127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HY중고딕" pitchFamily="18" charset="-127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HY중고딕" pitchFamily="18" charset="-127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HY중고딕" pitchFamily="18" charset="-127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HY중고딕" pitchFamily="18" charset="-127"/>
              </a:defRPr>
            </a:lvl9pPr>
          </a:lstStyle>
          <a:p>
            <a:pPr algn="l" eaLnBrk="1" hangingPunct="1"/>
            <a:r>
              <a:rPr lang="en-US" altLang="ko-KR" sz="1800">
                <a:cs typeface="Arial" charset="0"/>
              </a:rPr>
              <a:t>5</a:t>
            </a:r>
          </a:p>
        </p:txBody>
      </p:sp>
      <p:sp>
        <p:nvSpPr>
          <p:cNvPr id="5" name="Right Arrow 160"/>
          <p:cNvSpPr>
            <a:spLocks noChangeArrowheads="1"/>
          </p:cNvSpPr>
          <p:nvPr/>
        </p:nvSpPr>
        <p:spPr bwMode="auto">
          <a:xfrm flipV="1">
            <a:off x="7188200" y="3298825"/>
            <a:ext cx="338138" cy="304800"/>
          </a:xfrm>
          <a:prstGeom prst="rightArrow">
            <a:avLst>
              <a:gd name="adj1" fmla="val 50000"/>
              <a:gd name="adj2" fmla="val 50261"/>
            </a:avLst>
          </a:prstGeom>
          <a:solidFill>
            <a:srgbClr val="A6A6A6"/>
          </a:solidFill>
          <a:ln w="12700" algn="ctr">
            <a:noFill/>
            <a:miter lim="800000"/>
            <a:headEnd/>
            <a:tailEnd/>
          </a:ln>
          <a:effectLst>
            <a:outerShdw dist="25401" dir="2700000" algn="tl" rotWithShape="0">
              <a:srgbClr val="000000">
                <a:alpha val="29999"/>
              </a:srgbClr>
            </a:outerShdw>
          </a:effectLst>
        </p:spPr>
        <p:txBody>
          <a:bodyPr rot="10800000" anchor="ctr"/>
          <a:lstStyle/>
          <a:p>
            <a:pPr>
              <a:defRPr/>
            </a:pPr>
            <a:endParaRPr lang="en-US" sz="1300">
              <a:solidFill>
                <a:srgbClr val="FFFFFF"/>
              </a:solidFill>
            </a:endParaRPr>
          </a:p>
        </p:txBody>
      </p:sp>
      <p:sp>
        <p:nvSpPr>
          <p:cNvPr id="6" name="Rounded Rectangle 100"/>
          <p:cNvSpPr/>
          <p:nvPr/>
        </p:nvSpPr>
        <p:spPr>
          <a:xfrm>
            <a:off x="5691265" y="1915884"/>
            <a:ext cx="1592545" cy="3545519"/>
          </a:xfrm>
          <a:prstGeom prst="roundRect">
            <a:avLst>
              <a:gd name="adj" fmla="val 4996"/>
            </a:avLst>
          </a:prstGeom>
          <a:solidFill>
            <a:schemeClr val="bg1">
              <a:lumMod val="85000"/>
              <a:alpha val="66000"/>
            </a:schemeClr>
          </a:solidFill>
          <a:ln w="12700">
            <a:solidFill>
              <a:schemeClr val="bg1">
                <a:lumMod val="85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en-US" sz="180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7" name="TextBox 163"/>
          <p:cNvSpPr txBox="1">
            <a:spLocks noChangeArrowheads="1"/>
          </p:cNvSpPr>
          <p:nvPr/>
        </p:nvSpPr>
        <p:spPr bwMode="auto">
          <a:xfrm>
            <a:off x="6324600" y="5008563"/>
            <a:ext cx="3111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HY중고딕" pitchFamily="18" charset="-127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HY중고딕" pitchFamily="18" charset="-127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HY중고딕" pitchFamily="18" charset="-127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HY중고딕" pitchFamily="18" charset="-127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HY중고딕" pitchFamily="18" charset="-127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HY중고딕" pitchFamily="18" charset="-127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HY중고딕" pitchFamily="18" charset="-127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HY중고딕" pitchFamily="18" charset="-127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HY중고딕" pitchFamily="18" charset="-127"/>
              </a:defRPr>
            </a:lvl9pPr>
          </a:lstStyle>
          <a:p>
            <a:pPr algn="l" eaLnBrk="1" hangingPunct="1"/>
            <a:r>
              <a:rPr lang="en-US" altLang="ko-KR" sz="1800">
                <a:cs typeface="Arial" charset="0"/>
              </a:rPr>
              <a:t>4</a:t>
            </a:r>
          </a:p>
        </p:txBody>
      </p:sp>
      <p:sp>
        <p:nvSpPr>
          <p:cNvPr id="8" name="Rounded Rectangle 98"/>
          <p:cNvSpPr/>
          <p:nvPr/>
        </p:nvSpPr>
        <p:spPr>
          <a:xfrm>
            <a:off x="3927782" y="1915886"/>
            <a:ext cx="1592545" cy="3545519"/>
          </a:xfrm>
          <a:prstGeom prst="roundRect">
            <a:avLst>
              <a:gd name="adj" fmla="val 4996"/>
            </a:avLst>
          </a:prstGeom>
          <a:solidFill>
            <a:schemeClr val="bg1">
              <a:lumMod val="85000"/>
              <a:alpha val="66000"/>
            </a:schemeClr>
          </a:solidFill>
          <a:ln w="12700">
            <a:solidFill>
              <a:schemeClr val="bg1">
                <a:lumMod val="85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en-US" sz="180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9" name="TextBox 141"/>
          <p:cNvSpPr txBox="1">
            <a:spLocks noChangeArrowheads="1"/>
          </p:cNvSpPr>
          <p:nvPr/>
        </p:nvSpPr>
        <p:spPr bwMode="auto">
          <a:xfrm>
            <a:off x="4568825" y="5008563"/>
            <a:ext cx="3111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HY중고딕" pitchFamily="18" charset="-127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HY중고딕" pitchFamily="18" charset="-127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HY중고딕" pitchFamily="18" charset="-127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HY중고딕" pitchFamily="18" charset="-127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HY중고딕" pitchFamily="18" charset="-127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HY중고딕" pitchFamily="18" charset="-127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HY중고딕" pitchFamily="18" charset="-127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HY중고딕" pitchFamily="18" charset="-127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HY중고딕" pitchFamily="18" charset="-127"/>
              </a:defRPr>
            </a:lvl9pPr>
          </a:lstStyle>
          <a:p>
            <a:pPr algn="l" eaLnBrk="1" hangingPunct="1"/>
            <a:r>
              <a:rPr lang="en-US" altLang="ko-KR" sz="1800">
                <a:cs typeface="Arial" charset="0"/>
              </a:rPr>
              <a:t>3</a:t>
            </a:r>
          </a:p>
        </p:txBody>
      </p:sp>
      <p:sp>
        <p:nvSpPr>
          <p:cNvPr id="10" name="Rounded Rectangle 99"/>
          <p:cNvSpPr/>
          <p:nvPr/>
        </p:nvSpPr>
        <p:spPr>
          <a:xfrm>
            <a:off x="2164298" y="1915885"/>
            <a:ext cx="1592545" cy="3545519"/>
          </a:xfrm>
          <a:prstGeom prst="roundRect">
            <a:avLst>
              <a:gd name="adj" fmla="val 4996"/>
            </a:avLst>
          </a:prstGeom>
          <a:solidFill>
            <a:schemeClr val="bg1">
              <a:lumMod val="85000"/>
              <a:alpha val="66000"/>
            </a:schemeClr>
          </a:solidFill>
          <a:ln w="12700">
            <a:solidFill>
              <a:schemeClr val="bg1">
                <a:lumMod val="85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en-US" sz="180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11" name="Rounded Rectangle 84"/>
          <p:cNvSpPr/>
          <p:nvPr/>
        </p:nvSpPr>
        <p:spPr>
          <a:xfrm>
            <a:off x="400809" y="1915886"/>
            <a:ext cx="1592545" cy="3545519"/>
          </a:xfrm>
          <a:prstGeom prst="roundRect">
            <a:avLst>
              <a:gd name="adj" fmla="val 4996"/>
            </a:avLst>
          </a:prstGeom>
          <a:solidFill>
            <a:schemeClr val="bg1">
              <a:lumMod val="85000"/>
              <a:alpha val="66000"/>
            </a:schemeClr>
          </a:solidFill>
          <a:ln w="12700">
            <a:solidFill>
              <a:schemeClr val="bg1">
                <a:lumMod val="85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en-US" sz="180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12" name="TextBox 146"/>
          <p:cNvSpPr txBox="1">
            <a:spLocks noChangeArrowheads="1"/>
          </p:cNvSpPr>
          <p:nvPr/>
        </p:nvSpPr>
        <p:spPr bwMode="auto">
          <a:xfrm>
            <a:off x="1033463" y="5008563"/>
            <a:ext cx="3111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HY중고딕" pitchFamily="18" charset="-127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HY중고딕" pitchFamily="18" charset="-127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HY중고딕" pitchFamily="18" charset="-127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HY중고딕" pitchFamily="18" charset="-127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HY중고딕" pitchFamily="18" charset="-127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HY중고딕" pitchFamily="18" charset="-127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HY중고딕" pitchFamily="18" charset="-127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HY중고딕" pitchFamily="18" charset="-127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HY중고딕" pitchFamily="18" charset="-127"/>
              </a:defRPr>
            </a:lvl9pPr>
          </a:lstStyle>
          <a:p>
            <a:pPr algn="l" eaLnBrk="1" hangingPunct="1"/>
            <a:r>
              <a:rPr lang="en-US" altLang="ko-KR" sz="1800">
                <a:cs typeface="Arial" charset="0"/>
              </a:rPr>
              <a:t>1</a:t>
            </a:r>
          </a:p>
        </p:txBody>
      </p:sp>
      <p:sp>
        <p:nvSpPr>
          <p:cNvPr id="13" name="Rounded Rectangle 159"/>
          <p:cNvSpPr/>
          <p:nvPr/>
        </p:nvSpPr>
        <p:spPr>
          <a:xfrm>
            <a:off x="481013" y="1981200"/>
            <a:ext cx="1392237" cy="2970213"/>
          </a:xfrm>
          <a:prstGeom prst="roundRect">
            <a:avLst>
              <a:gd name="adj" fmla="val 2225"/>
            </a:avLst>
          </a:prstGeom>
          <a:solidFill>
            <a:schemeClr val="bg1"/>
          </a:solidFill>
          <a:ln w="127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en-US" sz="180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14" name="Rounded Rectangle 73"/>
          <p:cNvSpPr/>
          <p:nvPr/>
        </p:nvSpPr>
        <p:spPr>
          <a:xfrm>
            <a:off x="483866" y="1983476"/>
            <a:ext cx="1392016" cy="1389796"/>
          </a:xfrm>
          <a:prstGeom prst="roundRect">
            <a:avLst>
              <a:gd name="adj" fmla="val 2225"/>
            </a:avLst>
          </a:prstGeom>
          <a:gradFill>
            <a:gsLst>
              <a:gs pos="17000">
                <a:schemeClr val="bg1">
                  <a:lumMod val="85000"/>
                </a:schemeClr>
              </a:gs>
              <a:gs pos="57000">
                <a:schemeClr val="bg1">
                  <a:lumMod val="85000"/>
                  <a:alpha val="91000"/>
                </a:schemeClr>
              </a:gs>
              <a:gs pos="100000">
                <a:schemeClr val="bg1">
                  <a:lumMod val="95000"/>
                  <a:alpha val="72000"/>
                </a:schemeClr>
              </a:gs>
            </a:gsLst>
            <a:lin ang="5400000" scaled="0"/>
          </a:gradFill>
          <a:ln w="127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en-US" sz="180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15" name="Rounded Rectangle 74"/>
          <p:cNvSpPr/>
          <p:nvPr/>
        </p:nvSpPr>
        <p:spPr>
          <a:xfrm>
            <a:off x="2230438" y="1979613"/>
            <a:ext cx="1392237" cy="2970212"/>
          </a:xfrm>
          <a:prstGeom prst="roundRect">
            <a:avLst>
              <a:gd name="adj" fmla="val 2225"/>
            </a:avLst>
          </a:prstGeom>
          <a:solidFill>
            <a:schemeClr val="bg1"/>
          </a:solidFill>
          <a:ln w="127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en-US" sz="180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16" name="Rounded Rectangle 75"/>
          <p:cNvSpPr/>
          <p:nvPr/>
        </p:nvSpPr>
        <p:spPr>
          <a:xfrm>
            <a:off x="2233247" y="1981330"/>
            <a:ext cx="1392016" cy="1389796"/>
          </a:xfrm>
          <a:prstGeom prst="roundRect">
            <a:avLst>
              <a:gd name="adj" fmla="val 2225"/>
            </a:avLst>
          </a:prstGeom>
          <a:gradFill>
            <a:gsLst>
              <a:gs pos="17000">
                <a:schemeClr val="bg1">
                  <a:lumMod val="85000"/>
                </a:schemeClr>
              </a:gs>
              <a:gs pos="57000">
                <a:schemeClr val="bg1">
                  <a:lumMod val="85000"/>
                  <a:alpha val="91000"/>
                </a:schemeClr>
              </a:gs>
              <a:gs pos="100000">
                <a:schemeClr val="bg1">
                  <a:lumMod val="95000"/>
                  <a:alpha val="72000"/>
                </a:schemeClr>
              </a:gs>
            </a:gsLst>
            <a:lin ang="5400000" scaled="0"/>
          </a:gradFill>
          <a:ln w="127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en-US" sz="180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17" name="TextBox 149"/>
          <p:cNvSpPr txBox="1">
            <a:spLocks noChangeArrowheads="1"/>
          </p:cNvSpPr>
          <p:nvPr/>
        </p:nvSpPr>
        <p:spPr bwMode="auto">
          <a:xfrm>
            <a:off x="2808288" y="5008563"/>
            <a:ext cx="3111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HY중고딕" pitchFamily="18" charset="-127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HY중고딕" pitchFamily="18" charset="-127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HY중고딕" pitchFamily="18" charset="-127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HY중고딕" pitchFamily="18" charset="-127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HY중고딕" pitchFamily="18" charset="-127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HY중고딕" pitchFamily="18" charset="-127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HY중고딕" pitchFamily="18" charset="-127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HY중고딕" pitchFamily="18" charset="-127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HY중고딕" pitchFamily="18" charset="-127"/>
              </a:defRPr>
            </a:lvl9pPr>
          </a:lstStyle>
          <a:p>
            <a:pPr algn="l" eaLnBrk="1" hangingPunct="1"/>
            <a:r>
              <a:rPr lang="en-US" altLang="ko-KR" sz="1800">
                <a:cs typeface="Arial" charset="0"/>
              </a:rPr>
              <a:t>2</a:t>
            </a:r>
          </a:p>
        </p:txBody>
      </p:sp>
      <p:sp>
        <p:nvSpPr>
          <p:cNvPr id="18" name="Rounded Rectangle 93"/>
          <p:cNvSpPr/>
          <p:nvPr/>
        </p:nvSpPr>
        <p:spPr>
          <a:xfrm>
            <a:off x="4016375" y="1979613"/>
            <a:ext cx="1392238" cy="2970212"/>
          </a:xfrm>
          <a:prstGeom prst="roundRect">
            <a:avLst>
              <a:gd name="adj" fmla="val 2225"/>
            </a:avLst>
          </a:prstGeom>
          <a:solidFill>
            <a:schemeClr val="bg1"/>
          </a:solidFill>
          <a:ln w="127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en-US" sz="180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19" name="Rounded Rectangle 94"/>
          <p:cNvSpPr/>
          <p:nvPr/>
        </p:nvSpPr>
        <p:spPr>
          <a:xfrm>
            <a:off x="4018505" y="1981329"/>
            <a:ext cx="1392016" cy="696557"/>
          </a:xfrm>
          <a:prstGeom prst="roundRect">
            <a:avLst>
              <a:gd name="adj" fmla="val 2225"/>
            </a:avLst>
          </a:prstGeom>
          <a:gradFill>
            <a:gsLst>
              <a:gs pos="17000">
                <a:schemeClr val="bg1">
                  <a:lumMod val="85000"/>
                </a:schemeClr>
              </a:gs>
              <a:gs pos="57000">
                <a:schemeClr val="bg1">
                  <a:lumMod val="85000"/>
                  <a:alpha val="91000"/>
                </a:schemeClr>
              </a:gs>
              <a:gs pos="100000">
                <a:schemeClr val="bg1">
                  <a:lumMod val="95000"/>
                  <a:alpha val="72000"/>
                </a:schemeClr>
              </a:gs>
            </a:gsLst>
            <a:lin ang="5400000" scaled="0"/>
          </a:gradFill>
          <a:ln w="127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en-US" sz="180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20" name="Rounded Rectangle 119"/>
          <p:cNvSpPr/>
          <p:nvPr/>
        </p:nvSpPr>
        <p:spPr>
          <a:xfrm>
            <a:off x="5768975" y="1979613"/>
            <a:ext cx="1392238" cy="2970212"/>
          </a:xfrm>
          <a:prstGeom prst="roundRect">
            <a:avLst>
              <a:gd name="adj" fmla="val 2225"/>
            </a:avLst>
          </a:prstGeom>
          <a:solidFill>
            <a:schemeClr val="bg1"/>
          </a:solidFill>
          <a:ln w="127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en-US" sz="180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21" name="Rounded Rectangle 120"/>
          <p:cNvSpPr/>
          <p:nvPr/>
        </p:nvSpPr>
        <p:spPr>
          <a:xfrm>
            <a:off x="5771105" y="1981330"/>
            <a:ext cx="1392016" cy="1389796"/>
          </a:xfrm>
          <a:prstGeom prst="roundRect">
            <a:avLst>
              <a:gd name="adj" fmla="val 2225"/>
            </a:avLst>
          </a:prstGeom>
          <a:gradFill>
            <a:gsLst>
              <a:gs pos="17000">
                <a:schemeClr val="bg1">
                  <a:lumMod val="85000"/>
                </a:schemeClr>
              </a:gs>
              <a:gs pos="57000">
                <a:schemeClr val="bg1">
                  <a:lumMod val="85000"/>
                  <a:alpha val="91000"/>
                </a:schemeClr>
              </a:gs>
              <a:gs pos="100000">
                <a:schemeClr val="bg1">
                  <a:lumMod val="95000"/>
                  <a:alpha val="72000"/>
                </a:schemeClr>
              </a:gs>
            </a:gsLst>
            <a:lin ang="5400000" scaled="0"/>
          </a:gradFill>
          <a:ln w="127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en-US" sz="180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22" name="Rounded Rectangle 136"/>
          <p:cNvSpPr/>
          <p:nvPr/>
        </p:nvSpPr>
        <p:spPr>
          <a:xfrm>
            <a:off x="7543800" y="1979613"/>
            <a:ext cx="1390650" cy="2970212"/>
          </a:xfrm>
          <a:prstGeom prst="roundRect">
            <a:avLst>
              <a:gd name="adj" fmla="val 2225"/>
            </a:avLst>
          </a:prstGeom>
          <a:solidFill>
            <a:schemeClr val="bg1"/>
          </a:solidFill>
          <a:ln w="127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en-US" sz="180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23" name="Rounded Rectangle 137"/>
          <p:cNvSpPr/>
          <p:nvPr/>
        </p:nvSpPr>
        <p:spPr>
          <a:xfrm>
            <a:off x="7545476" y="1981330"/>
            <a:ext cx="1392016" cy="1389796"/>
          </a:xfrm>
          <a:prstGeom prst="roundRect">
            <a:avLst>
              <a:gd name="adj" fmla="val 2225"/>
            </a:avLst>
          </a:prstGeom>
          <a:gradFill>
            <a:gsLst>
              <a:gs pos="17000">
                <a:schemeClr val="bg1">
                  <a:lumMod val="85000"/>
                </a:schemeClr>
              </a:gs>
              <a:gs pos="57000">
                <a:schemeClr val="bg1">
                  <a:lumMod val="85000"/>
                  <a:alpha val="91000"/>
                </a:schemeClr>
              </a:gs>
              <a:gs pos="100000">
                <a:schemeClr val="bg1">
                  <a:lumMod val="95000"/>
                  <a:alpha val="72000"/>
                </a:schemeClr>
              </a:gs>
            </a:gsLst>
            <a:lin ang="5400000" scaled="0"/>
          </a:gradFill>
          <a:ln w="127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en-US" sz="180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24" name="Rounded Rectangle 78"/>
          <p:cNvSpPr/>
          <p:nvPr/>
        </p:nvSpPr>
        <p:spPr>
          <a:xfrm>
            <a:off x="4018505" y="3386275"/>
            <a:ext cx="1392016" cy="742813"/>
          </a:xfrm>
          <a:prstGeom prst="roundRect">
            <a:avLst>
              <a:gd name="adj" fmla="val 2225"/>
            </a:avLst>
          </a:prstGeom>
          <a:gradFill>
            <a:gsLst>
              <a:gs pos="17000">
                <a:schemeClr val="bg1">
                  <a:lumMod val="85000"/>
                </a:schemeClr>
              </a:gs>
              <a:gs pos="57000">
                <a:schemeClr val="bg1">
                  <a:lumMod val="85000"/>
                  <a:alpha val="91000"/>
                </a:schemeClr>
              </a:gs>
              <a:gs pos="100000">
                <a:schemeClr val="bg1">
                  <a:lumMod val="95000"/>
                  <a:alpha val="72000"/>
                </a:schemeClr>
              </a:gs>
            </a:gsLst>
            <a:lin ang="5400000" scaled="0"/>
          </a:gradFill>
          <a:ln w="127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en-US" sz="1300">
              <a:solidFill>
                <a:srgbClr val="FFFFFF"/>
              </a:solidFill>
            </a:endParaRPr>
          </a:p>
        </p:txBody>
      </p:sp>
      <p:sp>
        <p:nvSpPr>
          <p:cNvPr id="25" name="Right Arrow 89"/>
          <p:cNvSpPr/>
          <p:nvPr/>
        </p:nvSpPr>
        <p:spPr bwMode="auto">
          <a:xfrm rot="19800000">
            <a:off x="5448300" y="3529013"/>
            <a:ext cx="338138" cy="304800"/>
          </a:xfrm>
          <a:prstGeom prst="rightArrow">
            <a:avLst/>
          </a:prstGeom>
          <a:solidFill>
            <a:schemeClr val="bg1">
              <a:lumMod val="65000"/>
            </a:schemeClr>
          </a:solidFill>
          <a:ln w="12700">
            <a:noFill/>
          </a:ln>
          <a:effectLst>
            <a:outerShdw blurRad="76200" dist="254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en-US" sz="1300">
              <a:solidFill>
                <a:srgbClr val="FFFFFF"/>
              </a:solidFill>
            </a:endParaRPr>
          </a:p>
        </p:txBody>
      </p:sp>
      <p:sp>
        <p:nvSpPr>
          <p:cNvPr id="26" name="Right Arrow 90"/>
          <p:cNvSpPr>
            <a:spLocks noChangeArrowheads="1"/>
          </p:cNvSpPr>
          <p:nvPr/>
        </p:nvSpPr>
        <p:spPr bwMode="auto">
          <a:xfrm rot="1800000" flipV="1">
            <a:off x="5448300" y="3043238"/>
            <a:ext cx="338138" cy="304800"/>
          </a:xfrm>
          <a:prstGeom prst="rightArrow">
            <a:avLst>
              <a:gd name="adj1" fmla="val 50000"/>
              <a:gd name="adj2" fmla="val 49999"/>
            </a:avLst>
          </a:prstGeom>
          <a:solidFill>
            <a:srgbClr val="A6A6A6"/>
          </a:solidFill>
          <a:ln w="12700" algn="ctr">
            <a:noFill/>
            <a:miter lim="800000"/>
            <a:headEnd/>
            <a:tailEnd/>
          </a:ln>
          <a:effectLst>
            <a:outerShdw dist="25401" dir="2700000" algn="tl" rotWithShape="0">
              <a:srgbClr val="000000">
                <a:alpha val="29999"/>
              </a:srgbClr>
            </a:outerShdw>
          </a:effectLst>
        </p:spPr>
        <p:txBody>
          <a:bodyPr rot="10800000" anchor="ctr"/>
          <a:lstStyle/>
          <a:p>
            <a:pPr>
              <a:defRPr/>
            </a:pPr>
            <a:endParaRPr lang="en-US" sz="1300">
              <a:solidFill>
                <a:srgbClr val="FFFFFF"/>
              </a:solidFill>
            </a:endParaRPr>
          </a:p>
        </p:txBody>
      </p:sp>
      <p:sp>
        <p:nvSpPr>
          <p:cNvPr id="27" name="Right Arrow 92"/>
          <p:cNvSpPr>
            <a:spLocks noChangeArrowheads="1"/>
          </p:cNvSpPr>
          <p:nvPr/>
        </p:nvSpPr>
        <p:spPr bwMode="auto">
          <a:xfrm rot="1800000" flipV="1">
            <a:off x="3690938" y="3535363"/>
            <a:ext cx="336550" cy="306387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A6A6A6"/>
          </a:solidFill>
          <a:ln w="12700" algn="ctr">
            <a:noFill/>
            <a:miter lim="800000"/>
            <a:headEnd/>
            <a:tailEnd/>
          </a:ln>
          <a:effectLst>
            <a:outerShdw dist="25401" dir="2700000" algn="tl" rotWithShape="0">
              <a:srgbClr val="000000">
                <a:alpha val="29999"/>
              </a:srgbClr>
            </a:outerShdw>
          </a:effectLst>
        </p:spPr>
        <p:txBody>
          <a:bodyPr rot="10800000" anchor="ctr"/>
          <a:lstStyle/>
          <a:p>
            <a:pPr>
              <a:defRPr/>
            </a:pPr>
            <a:endParaRPr lang="en-US" sz="1300">
              <a:solidFill>
                <a:srgbClr val="FFFFFF"/>
              </a:solidFill>
            </a:endParaRPr>
          </a:p>
        </p:txBody>
      </p:sp>
      <p:sp>
        <p:nvSpPr>
          <p:cNvPr id="28" name="Right Arrow 96"/>
          <p:cNvSpPr/>
          <p:nvPr/>
        </p:nvSpPr>
        <p:spPr bwMode="auto">
          <a:xfrm rot="19800000">
            <a:off x="3690938" y="3049588"/>
            <a:ext cx="336550" cy="306387"/>
          </a:xfrm>
          <a:prstGeom prst="rightArrow">
            <a:avLst/>
          </a:prstGeom>
          <a:solidFill>
            <a:schemeClr val="bg1">
              <a:lumMod val="65000"/>
            </a:schemeClr>
          </a:solidFill>
          <a:ln w="12700">
            <a:noFill/>
          </a:ln>
          <a:effectLst>
            <a:outerShdw blurRad="76200" dist="254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en-US" sz="1300">
              <a:solidFill>
                <a:srgbClr val="FFFFFF"/>
              </a:solidFill>
            </a:endParaRPr>
          </a:p>
        </p:txBody>
      </p:sp>
      <p:pic>
        <p:nvPicPr>
          <p:cNvPr id="29" name="Picture 31" descr="screen policie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8975" y="2290763"/>
            <a:ext cx="958850" cy="85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" name="Picture 3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9800" y="2286000"/>
            <a:ext cx="914400" cy="763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" name="Picture 30" descr="screen charts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50175" y="2238375"/>
            <a:ext cx="963613" cy="85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" name="Right Arrow 154"/>
          <p:cNvSpPr>
            <a:spLocks noChangeArrowheads="1"/>
          </p:cNvSpPr>
          <p:nvPr/>
        </p:nvSpPr>
        <p:spPr bwMode="auto">
          <a:xfrm flipV="1">
            <a:off x="1884363" y="3298825"/>
            <a:ext cx="336550" cy="304800"/>
          </a:xfrm>
          <a:prstGeom prst="rightArrow">
            <a:avLst>
              <a:gd name="adj1" fmla="val 50000"/>
              <a:gd name="adj2" fmla="val 50025"/>
            </a:avLst>
          </a:prstGeom>
          <a:solidFill>
            <a:srgbClr val="A6A6A6"/>
          </a:solidFill>
          <a:ln w="12700" algn="ctr">
            <a:noFill/>
            <a:miter lim="800000"/>
            <a:headEnd/>
            <a:tailEnd/>
          </a:ln>
          <a:effectLst>
            <a:outerShdw dist="25401" dir="2700000" algn="tl" rotWithShape="0">
              <a:srgbClr val="000000">
                <a:alpha val="29999"/>
              </a:srgbClr>
            </a:outerShdw>
          </a:effectLst>
        </p:spPr>
        <p:txBody>
          <a:bodyPr rot="10800000" anchor="ctr"/>
          <a:lstStyle/>
          <a:p>
            <a:pPr>
              <a:defRPr/>
            </a:pPr>
            <a:endParaRPr lang="en-US" sz="1300">
              <a:solidFill>
                <a:srgbClr val="FFFFFF"/>
              </a:solidFill>
            </a:endParaRPr>
          </a:p>
        </p:txBody>
      </p:sp>
      <p:pic>
        <p:nvPicPr>
          <p:cNvPr id="33" name="Picture 59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24150" y="2747963"/>
            <a:ext cx="630238" cy="630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" name="Picture 60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2400" y="2084388"/>
            <a:ext cx="630238" cy="630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" name="Picture 3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2925" y="2051050"/>
            <a:ext cx="666750" cy="55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" name="Picture 27" descr="thumbdrive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0588" y="3783013"/>
            <a:ext cx="61277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" name="Picture 28" descr="envelope-closed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4400" y="3436938"/>
            <a:ext cx="544513" cy="312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" name="Picture 66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9563" y="3530600"/>
            <a:ext cx="474662" cy="474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4067623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19292</TotalTime>
  <Words>16</Words>
  <Application>Microsoft Office PowerPoint</Application>
  <PresentationFormat>全屏显示(4:3)</PresentationFormat>
  <Paragraphs>16</Paragraphs>
  <Slides>3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4" baseType="lpstr">
      <vt:lpstr>Office 主题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jccook</cp:lastModifiedBy>
  <cp:revision>904</cp:revision>
  <dcterms:created xsi:type="dcterms:W3CDTF">2009-02-11T05:37:22Z</dcterms:created>
  <dcterms:modified xsi:type="dcterms:W3CDTF">2012-10-26T02:17:22Z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