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angle 2"/>
          <p:cNvSpPr>
            <a:spLocks noChangeArrowheads="1"/>
          </p:cNvSpPr>
          <p:nvPr/>
        </p:nvSpPr>
        <p:spPr bwMode="auto">
          <a:xfrm>
            <a:off x="1346200" y="932780"/>
            <a:ext cx="4854575" cy="5016500"/>
          </a:xfrm>
          <a:prstGeom prst="rect">
            <a:avLst/>
          </a:prstGeom>
          <a:solidFill>
            <a:srgbClr val="AE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7" name="AutoShape 4"/>
          <p:cNvSpPr>
            <a:spLocks noChangeArrowheads="1"/>
          </p:cNvSpPr>
          <p:nvPr/>
        </p:nvSpPr>
        <p:spPr bwMode="auto">
          <a:xfrm>
            <a:off x="1409700" y="996280"/>
            <a:ext cx="2311400" cy="2303463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FFFFFF"/>
              </a:gs>
              <a:gs pos="100000">
                <a:srgbClr val="D9DAD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8" name="AutoShape 5"/>
          <p:cNvSpPr>
            <a:spLocks noChangeArrowheads="1"/>
          </p:cNvSpPr>
          <p:nvPr/>
        </p:nvSpPr>
        <p:spPr bwMode="auto">
          <a:xfrm>
            <a:off x="1422400" y="3383880"/>
            <a:ext cx="2311400" cy="2303463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FFFFFF"/>
              </a:gs>
              <a:gs pos="100000">
                <a:srgbClr val="D9DAD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9" name="AutoShape 6"/>
          <p:cNvSpPr>
            <a:spLocks noChangeArrowheads="1"/>
          </p:cNvSpPr>
          <p:nvPr/>
        </p:nvSpPr>
        <p:spPr bwMode="auto">
          <a:xfrm>
            <a:off x="3797300" y="996280"/>
            <a:ext cx="2311400" cy="4678363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FFFFFF"/>
              </a:gs>
              <a:gs pos="100000">
                <a:srgbClr val="D9DAD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0" name="Rectangle 7"/>
          <p:cNvSpPr>
            <a:spLocks noChangeArrowheads="1"/>
          </p:cNvSpPr>
          <p:nvPr/>
        </p:nvSpPr>
        <p:spPr bwMode="auto">
          <a:xfrm>
            <a:off x="6426200" y="932780"/>
            <a:ext cx="2466975" cy="5016500"/>
          </a:xfrm>
          <a:prstGeom prst="rect">
            <a:avLst/>
          </a:prstGeom>
          <a:solidFill>
            <a:srgbClr val="AEB1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1" name="AutoShape 8"/>
          <p:cNvSpPr>
            <a:spLocks noChangeArrowheads="1"/>
          </p:cNvSpPr>
          <p:nvPr/>
        </p:nvSpPr>
        <p:spPr bwMode="auto">
          <a:xfrm>
            <a:off x="6502400" y="996280"/>
            <a:ext cx="2311400" cy="4678363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FFFFFF"/>
              </a:gs>
              <a:gs pos="100000">
                <a:srgbClr val="D9DAD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2" name="AutoShape 10"/>
          <p:cNvSpPr>
            <a:spLocks noChangeArrowheads="1"/>
          </p:cNvSpPr>
          <p:nvPr/>
        </p:nvSpPr>
        <p:spPr bwMode="auto">
          <a:xfrm rot="16200000">
            <a:off x="2330450" y="1918618"/>
            <a:ext cx="511175" cy="2117725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93" name="Picture 11" descr="laptop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2739355"/>
            <a:ext cx="487363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2" descr="monitor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2753643"/>
            <a:ext cx="454025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3" descr="dat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263" y="2791743"/>
            <a:ext cx="29686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14" descr="fold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788" y="2804443"/>
            <a:ext cx="3095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" name="AutoShape 15"/>
          <p:cNvSpPr>
            <a:spLocks noChangeArrowheads="1"/>
          </p:cNvSpPr>
          <p:nvPr/>
        </p:nvSpPr>
        <p:spPr bwMode="auto">
          <a:xfrm rot="16200000">
            <a:off x="2289969" y="4743574"/>
            <a:ext cx="511175" cy="1246187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98" name="Picture 16" descr="laptop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5160293"/>
            <a:ext cx="487363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17" descr="monitor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5142830"/>
            <a:ext cx="454025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0" name="AutoShape 18"/>
          <p:cNvSpPr>
            <a:spLocks noChangeArrowheads="1"/>
          </p:cNvSpPr>
          <p:nvPr/>
        </p:nvSpPr>
        <p:spPr bwMode="auto">
          <a:xfrm rot="16200000">
            <a:off x="311150" y="4968205"/>
            <a:ext cx="646113" cy="931863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E6E6E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1" name="Picture 19" descr="laptop-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" y="5187280"/>
            <a:ext cx="487363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" name="Line 21"/>
          <p:cNvSpPr>
            <a:spLocks noChangeShapeType="1"/>
          </p:cNvSpPr>
          <p:nvPr/>
        </p:nvSpPr>
        <p:spPr bwMode="auto">
          <a:xfrm>
            <a:off x="3162300" y="1758280"/>
            <a:ext cx="1127125" cy="957263"/>
          </a:xfrm>
          <a:prstGeom prst="line">
            <a:avLst/>
          </a:prstGeom>
          <a:noFill/>
          <a:ln w="25400">
            <a:solidFill>
              <a:srgbClr val="1D78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3" name="Line 22"/>
          <p:cNvSpPr>
            <a:spLocks noChangeShapeType="1"/>
          </p:cNvSpPr>
          <p:nvPr/>
        </p:nvSpPr>
        <p:spPr bwMode="auto">
          <a:xfrm>
            <a:off x="5557838" y="2964780"/>
            <a:ext cx="1398587" cy="1011238"/>
          </a:xfrm>
          <a:prstGeom prst="line">
            <a:avLst/>
          </a:prstGeom>
          <a:noFill/>
          <a:ln w="25400">
            <a:solidFill>
              <a:srgbClr val="1D78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4" name="Line 23"/>
          <p:cNvSpPr>
            <a:spLocks noChangeShapeType="1"/>
          </p:cNvSpPr>
          <p:nvPr/>
        </p:nvSpPr>
        <p:spPr bwMode="auto">
          <a:xfrm flipH="1">
            <a:off x="3036888" y="3071143"/>
            <a:ext cx="1192212" cy="1041400"/>
          </a:xfrm>
          <a:prstGeom prst="line">
            <a:avLst/>
          </a:prstGeom>
          <a:noFill/>
          <a:ln w="25400">
            <a:solidFill>
              <a:srgbClr val="1D78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5" name="Line 24"/>
          <p:cNvSpPr>
            <a:spLocks noChangeShapeType="1"/>
          </p:cNvSpPr>
          <p:nvPr/>
        </p:nvSpPr>
        <p:spPr bwMode="auto">
          <a:xfrm flipH="1">
            <a:off x="5729288" y="1658268"/>
            <a:ext cx="1200150" cy="963612"/>
          </a:xfrm>
          <a:prstGeom prst="line">
            <a:avLst/>
          </a:prstGeom>
          <a:noFill/>
          <a:ln w="25400">
            <a:solidFill>
              <a:srgbClr val="1D78B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6" name="Line 25"/>
          <p:cNvSpPr>
            <a:spLocks noChangeShapeType="1"/>
          </p:cNvSpPr>
          <p:nvPr/>
        </p:nvSpPr>
        <p:spPr bwMode="auto">
          <a:xfrm>
            <a:off x="6438900" y="2766343"/>
            <a:ext cx="20748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7" name="Line 26"/>
          <p:cNvSpPr>
            <a:spLocks noChangeShapeType="1"/>
          </p:cNvSpPr>
          <p:nvPr/>
        </p:nvSpPr>
        <p:spPr bwMode="auto">
          <a:xfrm>
            <a:off x="7599363" y="1715418"/>
            <a:ext cx="0" cy="10683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8" name="AutoShape 27"/>
          <p:cNvSpPr>
            <a:spLocks noChangeArrowheads="1"/>
          </p:cNvSpPr>
          <p:nvPr/>
        </p:nvSpPr>
        <p:spPr bwMode="auto">
          <a:xfrm rot="16200000">
            <a:off x="7354094" y="4460999"/>
            <a:ext cx="511175" cy="1246187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9" name="Line 28"/>
          <p:cNvSpPr>
            <a:spLocks noChangeShapeType="1"/>
          </p:cNvSpPr>
          <p:nvPr/>
        </p:nvSpPr>
        <p:spPr bwMode="auto">
          <a:xfrm>
            <a:off x="6497638" y="5061868"/>
            <a:ext cx="1998662" cy="79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0" name="Oval 29"/>
          <p:cNvSpPr>
            <a:spLocks noChangeArrowheads="1"/>
          </p:cNvSpPr>
          <p:nvPr/>
        </p:nvSpPr>
        <p:spPr bwMode="auto">
          <a:xfrm>
            <a:off x="7531100" y="2690143"/>
            <a:ext cx="152400" cy="152400"/>
          </a:xfrm>
          <a:prstGeom prst="ellipse">
            <a:avLst/>
          </a:prstGeom>
          <a:solidFill>
            <a:srgbClr val="84856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1" name="Line 30"/>
          <p:cNvSpPr>
            <a:spLocks noChangeShapeType="1"/>
          </p:cNvSpPr>
          <p:nvPr/>
        </p:nvSpPr>
        <p:spPr bwMode="auto">
          <a:xfrm>
            <a:off x="7616825" y="4163343"/>
            <a:ext cx="0" cy="8128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2" name="Picture 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213" y="4926930"/>
            <a:ext cx="646112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3" name="AutoShape 35"/>
          <p:cNvSpPr>
            <a:spLocks noChangeArrowheads="1"/>
          </p:cNvSpPr>
          <p:nvPr/>
        </p:nvSpPr>
        <p:spPr bwMode="auto">
          <a:xfrm flipH="1">
            <a:off x="744538" y="5304755"/>
            <a:ext cx="520700" cy="112713"/>
          </a:xfrm>
          <a:custGeom>
            <a:avLst/>
            <a:gdLst>
              <a:gd name="T0" fmla="*/ 11331877 w 21600"/>
              <a:gd name="T1" fmla="*/ 0 h 21600"/>
              <a:gd name="T2" fmla="*/ 0 w 21600"/>
              <a:gd name="T3" fmla="*/ 294077 h 21600"/>
              <a:gd name="T4" fmla="*/ 11331877 w 21600"/>
              <a:gd name="T5" fmla="*/ 588158 h 21600"/>
              <a:gd name="T6" fmla="*/ 12552243 w 21600"/>
              <a:gd name="T7" fmla="*/ 2940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7301 h 21600"/>
              <a:gd name="T14" fmla="*/ 20920 w 21600"/>
              <a:gd name="T15" fmla="*/ 1429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500" y="0"/>
                </a:moveTo>
                <a:lnTo>
                  <a:pt x="19500" y="7301"/>
                </a:lnTo>
                <a:lnTo>
                  <a:pt x="3375" y="7301"/>
                </a:lnTo>
                <a:lnTo>
                  <a:pt x="3375" y="14299"/>
                </a:lnTo>
                <a:lnTo>
                  <a:pt x="19500" y="14299"/>
                </a:lnTo>
                <a:lnTo>
                  <a:pt x="195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7301"/>
                </a:moveTo>
                <a:lnTo>
                  <a:pt x="1350" y="14299"/>
                </a:lnTo>
                <a:lnTo>
                  <a:pt x="2700" y="14299"/>
                </a:lnTo>
                <a:lnTo>
                  <a:pt x="2700" y="7301"/>
                </a:lnTo>
                <a:close/>
              </a:path>
              <a:path w="21600" h="21600">
                <a:moveTo>
                  <a:pt x="0" y="7301"/>
                </a:moveTo>
                <a:lnTo>
                  <a:pt x="0" y="14299"/>
                </a:lnTo>
                <a:lnTo>
                  <a:pt x="675" y="14299"/>
                </a:lnTo>
                <a:lnTo>
                  <a:pt x="675" y="7301"/>
                </a:lnTo>
                <a:close/>
              </a:path>
            </a:pathLst>
          </a:custGeom>
          <a:solidFill>
            <a:srgbClr val="595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4" name="AutoShape 36"/>
          <p:cNvSpPr>
            <a:spLocks noChangeArrowheads="1"/>
          </p:cNvSpPr>
          <p:nvPr/>
        </p:nvSpPr>
        <p:spPr bwMode="auto">
          <a:xfrm>
            <a:off x="1290638" y="5304755"/>
            <a:ext cx="704850" cy="106363"/>
          </a:xfrm>
          <a:custGeom>
            <a:avLst/>
            <a:gdLst>
              <a:gd name="T0" fmla="*/ 20764457 w 21600"/>
              <a:gd name="T1" fmla="*/ 0 h 21600"/>
              <a:gd name="T2" fmla="*/ 0 w 21600"/>
              <a:gd name="T3" fmla="*/ 261879 h 21600"/>
              <a:gd name="T4" fmla="*/ 20764457 w 21600"/>
              <a:gd name="T5" fmla="*/ 523754 h 21600"/>
              <a:gd name="T6" fmla="*/ 23000626 w 21600"/>
              <a:gd name="T7" fmla="*/ 261879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7301 h 21600"/>
              <a:gd name="T14" fmla="*/ 20920 w 21600"/>
              <a:gd name="T15" fmla="*/ 1429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500" y="0"/>
                </a:moveTo>
                <a:lnTo>
                  <a:pt x="19500" y="7301"/>
                </a:lnTo>
                <a:lnTo>
                  <a:pt x="3375" y="7301"/>
                </a:lnTo>
                <a:lnTo>
                  <a:pt x="3375" y="14299"/>
                </a:lnTo>
                <a:lnTo>
                  <a:pt x="19500" y="14299"/>
                </a:lnTo>
                <a:lnTo>
                  <a:pt x="195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7301"/>
                </a:moveTo>
                <a:lnTo>
                  <a:pt x="1350" y="14299"/>
                </a:lnTo>
                <a:lnTo>
                  <a:pt x="2700" y="14299"/>
                </a:lnTo>
                <a:lnTo>
                  <a:pt x="2700" y="7301"/>
                </a:lnTo>
                <a:close/>
              </a:path>
              <a:path w="21600" h="21600">
                <a:moveTo>
                  <a:pt x="0" y="7301"/>
                </a:moveTo>
                <a:lnTo>
                  <a:pt x="0" y="14299"/>
                </a:lnTo>
                <a:lnTo>
                  <a:pt x="675" y="14299"/>
                </a:lnTo>
                <a:lnTo>
                  <a:pt x="675" y="7301"/>
                </a:lnTo>
                <a:close/>
              </a:path>
            </a:pathLst>
          </a:custGeom>
          <a:solidFill>
            <a:srgbClr val="595A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5" name="Text Box 37"/>
          <p:cNvSpPr txBox="1">
            <a:spLocks noChangeArrowheads="1"/>
          </p:cNvSpPr>
          <p:nvPr/>
        </p:nvSpPr>
        <p:spPr bwMode="auto">
          <a:xfrm>
            <a:off x="1562100" y="1380455"/>
            <a:ext cx="9144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marL="0" marR="0" lvl="0" indent="0" algn="l" defTabSz="914400" eaLnBrk="0" fontAlgn="auto" latinLnBrk="0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  <a:t>Vontu</a:t>
            </a:r>
            <a:b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  <a:t>Discover</a:t>
            </a:r>
          </a:p>
        </p:txBody>
      </p:sp>
      <p:sp>
        <p:nvSpPr>
          <p:cNvPr id="216" name="Text Box 38"/>
          <p:cNvSpPr txBox="1">
            <a:spLocks noChangeArrowheads="1"/>
          </p:cNvSpPr>
          <p:nvPr/>
        </p:nvSpPr>
        <p:spPr bwMode="auto">
          <a:xfrm>
            <a:off x="1490663" y="1309018"/>
            <a:ext cx="9144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HY중고딕" pitchFamily="18" charset="-127"/>
              </a:defRPr>
            </a:lvl9pPr>
          </a:lstStyle>
          <a:p>
            <a:pPr marL="0" marR="0" lvl="0" indent="0" algn="l" defTabSz="914400" eaLnBrk="0" fontAlgn="auto" latinLnBrk="0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  <a:t>Vontu</a:t>
            </a:r>
            <a:b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</a:br>
            <a:r>
              <a: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rPr>
              <a:t>Discover</a:t>
            </a:r>
          </a:p>
        </p:txBody>
      </p:sp>
      <p:sp>
        <p:nvSpPr>
          <p:cNvPr id="217" name="Rectangle 39"/>
          <p:cNvSpPr>
            <a:spLocks noChangeArrowheads="1"/>
          </p:cNvSpPr>
          <p:nvPr/>
        </p:nvSpPr>
        <p:spPr bwMode="auto">
          <a:xfrm>
            <a:off x="1909763" y="1313780"/>
            <a:ext cx="1317625" cy="941388"/>
          </a:xfrm>
          <a:prstGeom prst="rect">
            <a:avLst/>
          </a:prstGeom>
          <a:solidFill>
            <a:srgbClr val="9C9E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8" name="Rectangle 40"/>
          <p:cNvSpPr>
            <a:spLocks noChangeArrowheads="1"/>
          </p:cNvSpPr>
          <p:nvPr/>
        </p:nvSpPr>
        <p:spPr bwMode="auto">
          <a:xfrm>
            <a:off x="1784350" y="1250280"/>
            <a:ext cx="1385888" cy="941388"/>
          </a:xfrm>
          <a:prstGeom prst="rect">
            <a:avLst/>
          </a:prstGeom>
          <a:solidFill>
            <a:srgbClr val="6E7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9" name="Rectangle 41"/>
          <p:cNvSpPr>
            <a:spLocks noChangeArrowheads="1"/>
          </p:cNvSpPr>
          <p:nvPr/>
        </p:nvSpPr>
        <p:spPr bwMode="auto">
          <a:xfrm>
            <a:off x="1673225" y="1180430"/>
            <a:ext cx="1427163" cy="941388"/>
          </a:xfrm>
          <a:prstGeom prst="rect">
            <a:avLst/>
          </a:prstGeom>
          <a:solidFill>
            <a:srgbClr val="1D78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0" name="AutoShape 43"/>
          <p:cNvSpPr>
            <a:spLocks noChangeArrowheads="1"/>
          </p:cNvSpPr>
          <p:nvPr/>
        </p:nvSpPr>
        <p:spPr bwMode="auto">
          <a:xfrm>
            <a:off x="2514600" y="1283618"/>
            <a:ext cx="511175" cy="755650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21" name="Picture 44" descr="comput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48718"/>
            <a:ext cx="338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2" name="Group 46"/>
          <p:cNvGrpSpPr>
            <a:grpSpLocks/>
          </p:cNvGrpSpPr>
          <p:nvPr/>
        </p:nvGrpSpPr>
        <p:grpSpPr bwMode="auto">
          <a:xfrm>
            <a:off x="6919913" y="3399755"/>
            <a:ext cx="1554162" cy="942975"/>
            <a:chOff x="4359" y="2238"/>
            <a:chExt cx="979" cy="594"/>
          </a:xfrm>
        </p:grpSpPr>
        <p:sp>
          <p:nvSpPr>
            <p:cNvPr id="223" name="AutoShape 47"/>
            <p:cNvSpPr>
              <a:spLocks noChangeArrowheads="1"/>
            </p:cNvSpPr>
            <p:nvPr/>
          </p:nvSpPr>
          <p:spPr bwMode="auto">
            <a:xfrm>
              <a:off x="4931" y="2285"/>
              <a:ext cx="322" cy="476"/>
            </a:xfrm>
            <a:prstGeom prst="roundRect">
              <a:avLst>
                <a:gd name="adj" fmla="val 6755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24" name="Picture 48" descr="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" y="2389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" name="Text Box 49"/>
            <p:cNvSpPr txBox="1">
              <a:spLocks noChangeArrowheads="1"/>
            </p:cNvSpPr>
            <p:nvPr/>
          </p:nvSpPr>
          <p:spPr bwMode="auto">
            <a:xfrm>
              <a:off x="4373" y="2399"/>
              <a:ext cx="555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9pPr>
            </a:lstStyle>
            <a:p>
              <a:pPr marL="0" marR="0" lvl="0" indent="0" algn="l" defTabSz="914400" eaLnBrk="0" fontAlgn="auto" latin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  <a:t>Vontu</a:t>
              </a:r>
              <a:b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</a:br>
              <a: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  <a:t>Enforce</a:t>
              </a:r>
            </a:p>
          </p:txBody>
        </p:sp>
        <p:sp>
          <p:nvSpPr>
            <p:cNvPr id="226" name="Rectangle 50"/>
            <p:cNvSpPr>
              <a:spLocks noChangeArrowheads="1"/>
            </p:cNvSpPr>
            <p:nvPr/>
          </p:nvSpPr>
          <p:spPr bwMode="auto">
            <a:xfrm>
              <a:off x="4508" y="2322"/>
              <a:ext cx="830" cy="510"/>
            </a:xfrm>
            <a:prstGeom prst="rect">
              <a:avLst/>
            </a:prstGeom>
            <a:solidFill>
              <a:srgbClr val="9C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Rectangle 51"/>
            <p:cNvSpPr>
              <a:spLocks noChangeArrowheads="1"/>
            </p:cNvSpPr>
            <p:nvPr/>
          </p:nvSpPr>
          <p:spPr bwMode="auto">
            <a:xfrm>
              <a:off x="4414" y="2277"/>
              <a:ext cx="873" cy="510"/>
            </a:xfrm>
            <a:prstGeom prst="rect">
              <a:avLst/>
            </a:prstGeom>
            <a:solidFill>
              <a:srgbClr val="6E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Rectangle 52"/>
            <p:cNvSpPr>
              <a:spLocks noChangeArrowheads="1"/>
            </p:cNvSpPr>
            <p:nvPr/>
          </p:nvSpPr>
          <p:spPr bwMode="auto">
            <a:xfrm>
              <a:off x="4359" y="2238"/>
              <a:ext cx="899" cy="510"/>
            </a:xfrm>
            <a:prstGeom prst="rect">
              <a:avLst/>
            </a:prstGeom>
            <a:solidFill>
              <a:srgbClr val="1D78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AutoShape 53"/>
            <p:cNvSpPr>
              <a:spLocks noChangeArrowheads="1"/>
            </p:cNvSpPr>
            <p:nvPr/>
          </p:nvSpPr>
          <p:spPr bwMode="auto">
            <a:xfrm>
              <a:off x="4924" y="2253"/>
              <a:ext cx="322" cy="476"/>
            </a:xfrm>
            <a:prstGeom prst="roundRect">
              <a:avLst>
                <a:gd name="adj" fmla="val 6755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0" name="Picture 54" descr="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2" y="2357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1" name="Text Box 55"/>
            <p:cNvSpPr txBox="1">
              <a:spLocks noChangeArrowheads="1"/>
            </p:cNvSpPr>
            <p:nvPr/>
          </p:nvSpPr>
          <p:spPr bwMode="auto">
            <a:xfrm>
              <a:off x="4371" y="2352"/>
              <a:ext cx="545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9pPr>
            </a:lstStyle>
            <a:p>
              <a:pPr marL="0" marR="0" lvl="0" indent="0" algn="l" defTabSz="914400" eaLnBrk="0" fontAlgn="auto" latin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232" name="Group 56"/>
          <p:cNvGrpSpPr>
            <a:grpSpLocks/>
          </p:cNvGrpSpPr>
          <p:nvPr/>
        </p:nvGrpSpPr>
        <p:grpSpPr bwMode="auto">
          <a:xfrm>
            <a:off x="6929438" y="1162968"/>
            <a:ext cx="1554162" cy="942975"/>
            <a:chOff x="4365" y="829"/>
            <a:chExt cx="979" cy="594"/>
          </a:xfrm>
        </p:grpSpPr>
        <p:sp>
          <p:nvSpPr>
            <p:cNvPr id="233" name="AutoShape 57"/>
            <p:cNvSpPr>
              <a:spLocks noChangeArrowheads="1"/>
            </p:cNvSpPr>
            <p:nvPr/>
          </p:nvSpPr>
          <p:spPr bwMode="auto">
            <a:xfrm>
              <a:off x="4937" y="876"/>
              <a:ext cx="322" cy="476"/>
            </a:xfrm>
            <a:prstGeom prst="roundRect">
              <a:avLst>
                <a:gd name="adj" fmla="val 6755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34" name="Picture 58" descr="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5" y="980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" name="Text Box 59"/>
            <p:cNvSpPr txBox="1">
              <a:spLocks noChangeArrowheads="1"/>
            </p:cNvSpPr>
            <p:nvPr/>
          </p:nvSpPr>
          <p:spPr bwMode="auto">
            <a:xfrm>
              <a:off x="4379" y="990"/>
              <a:ext cx="555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9pPr>
            </a:lstStyle>
            <a:p>
              <a:pPr marL="0" marR="0" lvl="0" indent="0" algn="l" defTabSz="914400" eaLnBrk="0" fontAlgn="auto" latin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  <a:t>Vontu</a:t>
              </a:r>
              <a:b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</a:br>
              <a:r>
                <a:rPr kumimoji="0" lang="en-US" altLang="ko-KR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ＭＳ Ｐゴシック" pitchFamily="34" charset="-128"/>
                  <a:cs typeface="Arial" charset="0"/>
                </a:rPr>
                <a:t>Enforce</a:t>
              </a:r>
            </a:p>
          </p:txBody>
        </p:sp>
        <p:sp>
          <p:nvSpPr>
            <p:cNvPr id="236" name="Rectangle 60"/>
            <p:cNvSpPr>
              <a:spLocks noChangeArrowheads="1"/>
            </p:cNvSpPr>
            <p:nvPr/>
          </p:nvSpPr>
          <p:spPr bwMode="auto">
            <a:xfrm>
              <a:off x="4514" y="913"/>
              <a:ext cx="830" cy="510"/>
            </a:xfrm>
            <a:prstGeom prst="rect">
              <a:avLst/>
            </a:prstGeom>
            <a:solidFill>
              <a:srgbClr val="9C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Rectangle 61"/>
            <p:cNvSpPr>
              <a:spLocks noChangeArrowheads="1"/>
            </p:cNvSpPr>
            <p:nvPr/>
          </p:nvSpPr>
          <p:spPr bwMode="auto">
            <a:xfrm>
              <a:off x="4420" y="868"/>
              <a:ext cx="873" cy="510"/>
            </a:xfrm>
            <a:prstGeom prst="rect">
              <a:avLst/>
            </a:prstGeom>
            <a:solidFill>
              <a:srgbClr val="6E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Rectangle 62"/>
            <p:cNvSpPr>
              <a:spLocks noChangeArrowheads="1"/>
            </p:cNvSpPr>
            <p:nvPr/>
          </p:nvSpPr>
          <p:spPr bwMode="auto">
            <a:xfrm>
              <a:off x="4365" y="829"/>
              <a:ext cx="899" cy="510"/>
            </a:xfrm>
            <a:prstGeom prst="rect">
              <a:avLst/>
            </a:prstGeom>
            <a:solidFill>
              <a:srgbClr val="1D78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AutoShape 63"/>
            <p:cNvSpPr>
              <a:spLocks noChangeArrowheads="1"/>
            </p:cNvSpPr>
            <p:nvPr/>
          </p:nvSpPr>
          <p:spPr bwMode="auto">
            <a:xfrm>
              <a:off x="4930" y="844"/>
              <a:ext cx="322" cy="476"/>
            </a:xfrm>
            <a:prstGeom prst="roundRect">
              <a:avLst>
                <a:gd name="adj" fmla="val 6755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40" name="Picture 64" descr="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8" y="94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1" name="Text Box 65"/>
            <p:cNvSpPr txBox="1">
              <a:spLocks noChangeArrowheads="1"/>
            </p:cNvSpPr>
            <p:nvPr/>
          </p:nvSpPr>
          <p:spPr bwMode="auto">
            <a:xfrm>
              <a:off x="4377" y="943"/>
              <a:ext cx="545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9pPr>
            </a:lstStyle>
            <a:p>
              <a:pPr marL="0" marR="0" lvl="0" indent="0" algn="l" defTabSz="914400" eaLnBrk="0" fontAlgn="auto" latin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242" name="Group 66"/>
          <p:cNvGrpSpPr>
            <a:grpSpLocks/>
          </p:cNvGrpSpPr>
          <p:nvPr/>
        </p:nvGrpSpPr>
        <p:grpSpPr bwMode="auto">
          <a:xfrm>
            <a:off x="4202113" y="2331368"/>
            <a:ext cx="1554162" cy="942975"/>
            <a:chOff x="2647" y="1505"/>
            <a:chExt cx="979" cy="594"/>
          </a:xfrm>
        </p:grpSpPr>
        <p:sp>
          <p:nvSpPr>
            <p:cNvPr id="243" name="Rectangle 67"/>
            <p:cNvSpPr>
              <a:spLocks noChangeArrowheads="1"/>
            </p:cNvSpPr>
            <p:nvPr/>
          </p:nvSpPr>
          <p:spPr bwMode="auto">
            <a:xfrm>
              <a:off x="2796" y="1589"/>
              <a:ext cx="830" cy="510"/>
            </a:xfrm>
            <a:prstGeom prst="rect">
              <a:avLst/>
            </a:prstGeom>
            <a:solidFill>
              <a:srgbClr val="9C9E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Rectangle 68"/>
            <p:cNvSpPr>
              <a:spLocks noChangeArrowheads="1"/>
            </p:cNvSpPr>
            <p:nvPr/>
          </p:nvSpPr>
          <p:spPr bwMode="auto">
            <a:xfrm>
              <a:off x="2717" y="1549"/>
              <a:ext cx="873" cy="510"/>
            </a:xfrm>
            <a:prstGeom prst="rect">
              <a:avLst/>
            </a:prstGeom>
            <a:solidFill>
              <a:srgbClr val="6E7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Rectangle 69"/>
            <p:cNvSpPr>
              <a:spLocks noChangeArrowheads="1"/>
            </p:cNvSpPr>
            <p:nvPr/>
          </p:nvSpPr>
          <p:spPr bwMode="auto">
            <a:xfrm>
              <a:off x="2647" y="1505"/>
              <a:ext cx="899" cy="510"/>
            </a:xfrm>
            <a:prstGeom prst="rect">
              <a:avLst/>
            </a:prstGeom>
            <a:solidFill>
              <a:srgbClr val="1D78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AutoShape 70"/>
            <p:cNvSpPr>
              <a:spLocks noChangeArrowheads="1"/>
            </p:cNvSpPr>
            <p:nvPr/>
          </p:nvSpPr>
          <p:spPr bwMode="auto">
            <a:xfrm>
              <a:off x="3212" y="1520"/>
              <a:ext cx="322" cy="476"/>
            </a:xfrm>
            <a:prstGeom prst="roundRect">
              <a:avLst>
                <a:gd name="adj" fmla="val 6755"/>
              </a:avLst>
            </a:prstGeom>
            <a:gradFill rotWithShape="0">
              <a:gsLst>
                <a:gs pos="0">
                  <a:srgbClr val="CBCBCB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247" name="Picture 71" descr="comput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0" y="1624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8" name="Text Box 72"/>
            <p:cNvSpPr txBox="1">
              <a:spLocks noChangeArrowheads="1"/>
            </p:cNvSpPr>
            <p:nvPr/>
          </p:nvSpPr>
          <p:spPr bwMode="auto">
            <a:xfrm>
              <a:off x="2659" y="1599"/>
              <a:ext cx="545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HY중고딕" pitchFamily="18" charset="-127"/>
                </a:defRPr>
              </a:lvl9pPr>
            </a:lstStyle>
            <a:p>
              <a:pPr marL="0" marR="0" lvl="0" indent="0" algn="l" defTabSz="914400" eaLnBrk="0" fontAlgn="auto" latinLnBrk="0" hangingPunct="0">
                <a:lnSpc>
                  <a:spcPct val="9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sp>
        <p:nvSpPr>
          <p:cNvPr id="249" name="Rectangle 73"/>
          <p:cNvSpPr>
            <a:spLocks noChangeArrowheads="1"/>
          </p:cNvSpPr>
          <p:nvPr/>
        </p:nvSpPr>
        <p:spPr bwMode="auto">
          <a:xfrm>
            <a:off x="1911350" y="3712493"/>
            <a:ext cx="1317625" cy="931862"/>
          </a:xfrm>
          <a:prstGeom prst="rect">
            <a:avLst/>
          </a:prstGeom>
          <a:solidFill>
            <a:srgbClr val="9C9E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0" name="Rectangle 74"/>
          <p:cNvSpPr>
            <a:spLocks noChangeArrowheads="1"/>
          </p:cNvSpPr>
          <p:nvPr/>
        </p:nvSpPr>
        <p:spPr bwMode="auto">
          <a:xfrm>
            <a:off x="1785938" y="3648993"/>
            <a:ext cx="1385887" cy="931862"/>
          </a:xfrm>
          <a:prstGeom prst="rect">
            <a:avLst/>
          </a:prstGeom>
          <a:solidFill>
            <a:srgbClr val="6E7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1" name="Rectangle 75"/>
          <p:cNvSpPr>
            <a:spLocks noChangeArrowheads="1"/>
          </p:cNvSpPr>
          <p:nvPr/>
        </p:nvSpPr>
        <p:spPr bwMode="auto">
          <a:xfrm>
            <a:off x="1674813" y="3579143"/>
            <a:ext cx="1427162" cy="931862"/>
          </a:xfrm>
          <a:prstGeom prst="rect">
            <a:avLst/>
          </a:prstGeom>
          <a:solidFill>
            <a:srgbClr val="1D78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2" name="AutoShape 76"/>
          <p:cNvSpPr>
            <a:spLocks noChangeArrowheads="1"/>
          </p:cNvSpPr>
          <p:nvPr/>
        </p:nvSpPr>
        <p:spPr bwMode="auto">
          <a:xfrm>
            <a:off x="2524125" y="3666455"/>
            <a:ext cx="511175" cy="755650"/>
          </a:xfrm>
          <a:prstGeom prst="roundRect">
            <a:avLst>
              <a:gd name="adj" fmla="val 6755"/>
            </a:avLst>
          </a:prstGeom>
          <a:gradFill rotWithShape="0">
            <a:gsLst>
              <a:gs pos="0">
                <a:srgbClr val="CBCBCB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ko-KR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53" name="Picture 77" descr="comput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325" y="3831555"/>
            <a:ext cx="338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4" name="Line 80"/>
          <p:cNvSpPr>
            <a:spLocks noChangeShapeType="1"/>
          </p:cNvSpPr>
          <p:nvPr/>
        </p:nvSpPr>
        <p:spPr bwMode="auto">
          <a:xfrm>
            <a:off x="2582863" y="2286918"/>
            <a:ext cx="0" cy="406400"/>
          </a:xfrm>
          <a:prstGeom prst="line">
            <a:avLst/>
          </a:prstGeom>
          <a:noFill/>
          <a:ln w="9525">
            <a:solidFill>
              <a:srgbClr val="4A4A4A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5" name="Line 81"/>
          <p:cNvSpPr>
            <a:spLocks noChangeShapeType="1"/>
          </p:cNvSpPr>
          <p:nvPr/>
        </p:nvSpPr>
        <p:spPr bwMode="auto">
          <a:xfrm>
            <a:off x="2582863" y="4666580"/>
            <a:ext cx="0" cy="406400"/>
          </a:xfrm>
          <a:prstGeom prst="line">
            <a:avLst/>
          </a:prstGeom>
          <a:noFill/>
          <a:ln w="9525">
            <a:solidFill>
              <a:srgbClr val="4A4A4A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19289</TotalTime>
  <Words>5</Words>
  <Application>Microsoft Office PowerPoint</Application>
  <PresentationFormat>全屏显示(4:3)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903</cp:revision>
  <dcterms:created xsi:type="dcterms:W3CDTF">2009-02-11T05:37:22Z</dcterms:created>
  <dcterms:modified xsi:type="dcterms:W3CDTF">2012-10-26T01:54:33Z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