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4" name="Group 66"/>
          <p:cNvGrpSpPr>
            <a:grpSpLocks/>
          </p:cNvGrpSpPr>
          <p:nvPr/>
        </p:nvGrpSpPr>
        <p:grpSpPr bwMode="auto">
          <a:xfrm>
            <a:off x="35496" y="893216"/>
            <a:ext cx="9361487" cy="5272088"/>
            <a:chOff x="45" y="998"/>
            <a:chExt cx="5897" cy="3321"/>
          </a:xfrm>
        </p:grpSpPr>
        <p:sp>
          <p:nvSpPr>
            <p:cNvPr id="335" name="Text Box 52"/>
            <p:cNvSpPr txBox="1">
              <a:spLocks noChangeArrowheads="1"/>
            </p:cNvSpPr>
            <p:nvPr/>
          </p:nvSpPr>
          <p:spPr bwMode="auto">
            <a:xfrm>
              <a:off x="4139" y="998"/>
              <a:ext cx="1519" cy="2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Visual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Appealing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add text in here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add text in here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add text in here too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in here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Animation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add text here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add text in here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add text in here too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Easy search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here add text in here too 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here add text in here too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here add text here</a:t>
              </a:r>
            </a:p>
            <a:p>
              <a:pPr marL="0" marR="0" lvl="0" indent="0" algn="l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in here</a:t>
              </a:r>
            </a:p>
          </p:txBody>
        </p:sp>
        <p:sp>
          <p:nvSpPr>
            <p:cNvPr id="336" name="Text Box 53"/>
            <p:cNvSpPr txBox="1">
              <a:spLocks noChangeArrowheads="1"/>
            </p:cNvSpPr>
            <p:nvPr/>
          </p:nvSpPr>
          <p:spPr bwMode="auto">
            <a:xfrm>
              <a:off x="4241" y="4031"/>
              <a:ext cx="170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here</a:t>
              </a: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   </a:t>
              </a: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LOGO</a:t>
              </a:r>
            </a:p>
          </p:txBody>
        </p:sp>
        <p:sp>
          <p:nvSpPr>
            <p:cNvPr id="337" name="Text Box 54"/>
            <p:cNvSpPr txBox="1">
              <a:spLocks noChangeArrowheads="1"/>
            </p:cNvSpPr>
            <p:nvPr/>
          </p:nvSpPr>
          <p:spPr bwMode="auto">
            <a:xfrm>
              <a:off x="45" y="3796"/>
              <a:ext cx="2778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Powerpoint presontation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in here add text in here add text here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Add text in here add text in here add text in here add text in here</a:t>
              </a:r>
            </a:p>
          </p:txBody>
        </p:sp>
        <p:grpSp>
          <p:nvGrpSpPr>
            <p:cNvPr id="338" name="Group 65"/>
            <p:cNvGrpSpPr>
              <a:grpSpLocks/>
            </p:cNvGrpSpPr>
            <p:nvPr/>
          </p:nvGrpSpPr>
          <p:grpSpPr bwMode="auto">
            <a:xfrm>
              <a:off x="215" y="1196"/>
              <a:ext cx="2950" cy="2843"/>
              <a:chOff x="215" y="1196"/>
              <a:chExt cx="2950" cy="2843"/>
            </a:xfrm>
          </p:grpSpPr>
          <p:sp>
            <p:nvSpPr>
              <p:cNvPr id="339" name="Oval 43"/>
              <p:cNvSpPr>
                <a:spLocks noChangeArrowheads="1"/>
              </p:cNvSpPr>
              <p:nvPr/>
            </p:nvSpPr>
            <p:spPr bwMode="auto">
              <a:xfrm>
                <a:off x="215" y="3126"/>
                <a:ext cx="2950" cy="913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999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40" name="Group 64"/>
              <p:cNvGrpSpPr>
                <a:grpSpLocks/>
              </p:cNvGrpSpPr>
              <p:nvPr/>
            </p:nvGrpSpPr>
            <p:grpSpPr bwMode="auto">
              <a:xfrm>
                <a:off x="475" y="1196"/>
                <a:ext cx="2472" cy="2329"/>
                <a:chOff x="475" y="1196"/>
                <a:chExt cx="2472" cy="2329"/>
              </a:xfrm>
            </p:grpSpPr>
            <p:grpSp>
              <p:nvGrpSpPr>
                <p:cNvPr id="341" name="Group 56"/>
                <p:cNvGrpSpPr>
                  <a:grpSpLocks/>
                </p:cNvGrpSpPr>
                <p:nvPr/>
              </p:nvGrpSpPr>
              <p:grpSpPr bwMode="auto">
                <a:xfrm>
                  <a:off x="938" y="1196"/>
                  <a:ext cx="1552" cy="1554"/>
                  <a:chOff x="938" y="1196"/>
                  <a:chExt cx="1552" cy="1554"/>
                </a:xfrm>
              </p:grpSpPr>
              <p:grpSp>
                <p:nvGrpSpPr>
                  <p:cNvPr id="378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938" y="1196"/>
                    <a:ext cx="1552" cy="1554"/>
                    <a:chOff x="1307" y="1477"/>
                    <a:chExt cx="1552" cy="1554"/>
                  </a:xfrm>
                </p:grpSpPr>
                <p:sp>
                  <p:nvSpPr>
                    <p:cNvPr id="380" name="Oval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07" y="1477"/>
                      <a:ext cx="1552" cy="1554"/>
                    </a:xfrm>
                    <a:prstGeom prst="ellipse">
                      <a:avLst/>
                    </a:prstGeom>
                    <a:solidFill>
                      <a:srgbClr val="A9A9A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81" name="Oval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15" y="1480"/>
                      <a:ext cx="1536" cy="1538"/>
                    </a:xfrm>
                    <a:prstGeom prst="ellipse">
                      <a:avLst/>
                    </a:prstGeom>
                    <a:solidFill>
                      <a:srgbClr val="757575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82" name="Freeform 12"/>
                    <p:cNvSpPr>
                      <a:spLocks/>
                    </p:cNvSpPr>
                    <p:nvPr/>
                  </p:nvSpPr>
                  <p:spPr bwMode="auto">
                    <a:xfrm>
                      <a:off x="1320" y="1477"/>
                      <a:ext cx="1526" cy="632"/>
                    </a:xfrm>
                    <a:custGeom>
                      <a:avLst/>
                      <a:gdLst>
                        <a:gd name="T0" fmla="*/ 475 w 949"/>
                        <a:gd name="T1" fmla="*/ 0 h 393"/>
                        <a:gd name="T2" fmla="*/ 0 w 949"/>
                        <a:gd name="T3" fmla="*/ 393 h 393"/>
                        <a:gd name="T4" fmla="*/ 949 w 949"/>
                        <a:gd name="T5" fmla="*/ 393 h 393"/>
                        <a:gd name="T6" fmla="*/ 475 w 949"/>
                        <a:gd name="T7" fmla="*/ 0 h 39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49" h="393">
                          <a:moveTo>
                            <a:pt x="475" y="0"/>
                          </a:moveTo>
                          <a:cubicBezTo>
                            <a:pt x="239" y="0"/>
                            <a:pt x="43" y="169"/>
                            <a:pt x="0" y="393"/>
                          </a:cubicBezTo>
                          <a:cubicBezTo>
                            <a:pt x="949" y="393"/>
                            <a:pt x="949" y="393"/>
                            <a:pt x="949" y="393"/>
                          </a:cubicBezTo>
                          <a:cubicBezTo>
                            <a:pt x="907" y="169"/>
                            <a:pt x="711" y="0"/>
                            <a:pt x="475" y="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717171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83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4" y="1565"/>
                      <a:ext cx="272" cy="27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31750" algn="ctr">
                          <a:solidFill>
                            <a:schemeClr val="bg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379" name="Text 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70" y="1502"/>
                    <a:ext cx="858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B3B3B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1750" algn="ctr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4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Visual</a:t>
                    </a:r>
                  </a:p>
                  <a:p>
                    <a:pPr marL="0" marR="0" lvl="0" indent="0" defTabSz="914400" eaLnBrk="1" fontAlgn="auto" latinLnBrk="0" hangingPunct="1">
                      <a:lnSpc>
                        <a:spcPct val="4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Impact</a:t>
                    </a:r>
                  </a:p>
                </p:txBody>
              </p:sp>
            </p:grpSp>
            <p:grpSp>
              <p:nvGrpSpPr>
                <p:cNvPr id="342" name="Group 57"/>
                <p:cNvGrpSpPr>
                  <a:grpSpLocks/>
                </p:cNvGrpSpPr>
                <p:nvPr/>
              </p:nvGrpSpPr>
              <p:grpSpPr bwMode="auto">
                <a:xfrm>
                  <a:off x="475" y="1967"/>
                  <a:ext cx="1552" cy="1554"/>
                  <a:chOff x="475" y="1967"/>
                  <a:chExt cx="1552" cy="1554"/>
                </a:xfrm>
              </p:grpSpPr>
              <p:grpSp>
                <p:nvGrpSpPr>
                  <p:cNvPr id="373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475" y="1967"/>
                    <a:ext cx="1552" cy="1554"/>
                    <a:chOff x="844" y="2248"/>
                    <a:chExt cx="1552" cy="1554"/>
                  </a:xfrm>
                </p:grpSpPr>
                <p:sp>
                  <p:nvSpPr>
                    <p:cNvPr id="375" name="Oval 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44" y="2248"/>
                      <a:ext cx="1552" cy="1554"/>
                    </a:xfrm>
                    <a:prstGeom prst="ellipse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algn="ctr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76" name="Oval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51" y="2258"/>
                      <a:ext cx="1536" cy="1538"/>
                    </a:xfrm>
                    <a:prstGeom prst="ellipse">
                      <a:avLst/>
                    </a:prstGeom>
                    <a:solidFill>
                      <a:srgbClr val="949494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algn="ctr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77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852" y="2248"/>
                      <a:ext cx="1536" cy="659"/>
                    </a:xfrm>
                    <a:custGeom>
                      <a:avLst/>
                      <a:gdLst>
                        <a:gd name="T0" fmla="*/ 477 w 955"/>
                        <a:gd name="T1" fmla="*/ 0 h 410"/>
                        <a:gd name="T2" fmla="*/ 0 w 955"/>
                        <a:gd name="T3" fmla="*/ 410 h 410"/>
                        <a:gd name="T4" fmla="*/ 955 w 955"/>
                        <a:gd name="T5" fmla="*/ 410 h 410"/>
                        <a:gd name="T6" fmla="*/ 477 w 955"/>
                        <a:gd name="T7" fmla="*/ 0 h 41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55" h="410">
                          <a:moveTo>
                            <a:pt x="477" y="0"/>
                          </a:moveTo>
                          <a:cubicBezTo>
                            <a:pt x="235" y="0"/>
                            <a:pt x="35" y="178"/>
                            <a:pt x="0" y="410"/>
                          </a:cubicBezTo>
                          <a:cubicBezTo>
                            <a:pt x="955" y="410"/>
                            <a:pt x="955" y="410"/>
                            <a:pt x="955" y="410"/>
                          </a:cubicBezTo>
                          <a:cubicBezTo>
                            <a:pt x="919" y="178"/>
                            <a:pt x="719" y="0"/>
                            <a:pt x="477" y="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717171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374" name="Text Box 5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63" y="2772"/>
                    <a:ext cx="789" cy="21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B3B3B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1750" algn="ctr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4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Visual</a:t>
                    </a:r>
                  </a:p>
                  <a:p>
                    <a:pPr marL="0" marR="0" lvl="0" indent="0" defTabSz="914400" eaLnBrk="1" fontAlgn="auto" latinLnBrk="0" hangingPunct="1">
                      <a:lnSpc>
                        <a:spcPct val="4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Impact here</a:t>
                    </a:r>
                  </a:p>
                </p:txBody>
              </p:sp>
            </p:grpSp>
            <p:grpSp>
              <p:nvGrpSpPr>
                <p:cNvPr id="343" name="Group 58"/>
                <p:cNvGrpSpPr>
                  <a:grpSpLocks/>
                </p:cNvGrpSpPr>
                <p:nvPr/>
              </p:nvGrpSpPr>
              <p:grpSpPr bwMode="auto">
                <a:xfrm>
                  <a:off x="1395" y="1971"/>
                  <a:ext cx="1552" cy="1554"/>
                  <a:chOff x="1395" y="1971"/>
                  <a:chExt cx="1552" cy="1554"/>
                </a:xfrm>
              </p:grpSpPr>
              <p:grpSp>
                <p:nvGrpSpPr>
                  <p:cNvPr id="368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1395" y="1971"/>
                    <a:ext cx="1552" cy="1554"/>
                    <a:chOff x="1764" y="2252"/>
                    <a:chExt cx="1552" cy="1554"/>
                  </a:xfrm>
                </p:grpSpPr>
                <p:sp>
                  <p:nvSpPr>
                    <p:cNvPr id="370" name="Oval 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64" y="2252"/>
                      <a:ext cx="1552" cy="1554"/>
                    </a:xfrm>
                    <a:prstGeom prst="ellipse">
                      <a:avLst/>
                    </a:prstGeom>
                    <a:solidFill>
                      <a:srgbClr val="B2B2B2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algn="ctr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71" name="Oval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5" y="2261"/>
                      <a:ext cx="1530" cy="1532"/>
                    </a:xfrm>
                    <a:prstGeom prst="ellipse">
                      <a:avLst/>
                    </a:prstGeom>
                    <a:solidFill>
                      <a:srgbClr val="949494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algn="ctr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72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1773" y="2252"/>
                      <a:ext cx="1535" cy="655"/>
                    </a:xfrm>
                    <a:custGeom>
                      <a:avLst/>
                      <a:gdLst>
                        <a:gd name="T0" fmla="*/ 477 w 954"/>
                        <a:gd name="T1" fmla="*/ 0 h 407"/>
                        <a:gd name="T2" fmla="*/ 0 w 954"/>
                        <a:gd name="T3" fmla="*/ 407 h 407"/>
                        <a:gd name="T4" fmla="*/ 954 w 954"/>
                        <a:gd name="T5" fmla="*/ 407 h 407"/>
                        <a:gd name="T6" fmla="*/ 477 w 954"/>
                        <a:gd name="T7" fmla="*/ 0 h 4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54" h="407">
                          <a:moveTo>
                            <a:pt x="477" y="0"/>
                          </a:moveTo>
                          <a:cubicBezTo>
                            <a:pt x="236" y="0"/>
                            <a:pt x="36" y="177"/>
                            <a:pt x="0" y="407"/>
                          </a:cubicBezTo>
                          <a:cubicBezTo>
                            <a:pt x="954" y="407"/>
                            <a:pt x="954" y="407"/>
                            <a:pt x="954" y="407"/>
                          </a:cubicBezTo>
                          <a:cubicBezTo>
                            <a:pt x="917" y="177"/>
                            <a:pt x="718" y="0"/>
                            <a:pt x="477" y="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717171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369" name="Text 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014" y="2772"/>
                    <a:ext cx="894" cy="21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B3B3B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1750" algn="ctr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4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Design</a:t>
                    </a:r>
                  </a:p>
                  <a:p>
                    <a:pPr marL="0" marR="0" lvl="0" indent="0" defTabSz="914400" eaLnBrk="1" fontAlgn="auto" latinLnBrk="0" hangingPunct="1">
                      <a:lnSpc>
                        <a:spcPct val="4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Impact here</a:t>
                    </a:r>
                  </a:p>
                </p:txBody>
              </p:sp>
            </p:grpSp>
            <p:grpSp>
              <p:nvGrpSpPr>
                <p:cNvPr id="344" name="Group 60"/>
                <p:cNvGrpSpPr>
                  <a:grpSpLocks/>
                </p:cNvGrpSpPr>
                <p:nvPr/>
              </p:nvGrpSpPr>
              <p:grpSpPr bwMode="auto">
                <a:xfrm>
                  <a:off x="1714" y="1971"/>
                  <a:ext cx="774" cy="715"/>
                  <a:chOff x="1714" y="1971"/>
                  <a:chExt cx="774" cy="715"/>
                </a:xfrm>
              </p:grpSpPr>
              <p:grpSp>
                <p:nvGrpSpPr>
                  <p:cNvPr id="363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1714" y="1971"/>
                    <a:ext cx="774" cy="715"/>
                    <a:chOff x="2083" y="2252"/>
                    <a:chExt cx="774" cy="715"/>
                  </a:xfrm>
                </p:grpSpPr>
                <p:sp>
                  <p:nvSpPr>
                    <p:cNvPr id="365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2084" y="2252"/>
                      <a:ext cx="773" cy="715"/>
                    </a:xfrm>
                    <a:custGeom>
                      <a:avLst/>
                      <a:gdLst>
                        <a:gd name="T0" fmla="*/ 0 w 481"/>
                        <a:gd name="T1" fmla="*/ 93 h 444"/>
                        <a:gd name="T2" fmla="*/ 193 w 481"/>
                        <a:gd name="T3" fmla="*/ 444 h 444"/>
                        <a:gd name="T4" fmla="*/ 481 w 481"/>
                        <a:gd name="T5" fmla="*/ 42 h 444"/>
                        <a:gd name="T6" fmla="*/ 284 w 481"/>
                        <a:gd name="T7" fmla="*/ 0 h 444"/>
                        <a:gd name="T8" fmla="*/ 0 w 481"/>
                        <a:gd name="T9" fmla="*/ 93 h 44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81" h="444">
                          <a:moveTo>
                            <a:pt x="0" y="93"/>
                          </a:moveTo>
                          <a:cubicBezTo>
                            <a:pt x="108" y="174"/>
                            <a:pt x="182" y="300"/>
                            <a:pt x="193" y="444"/>
                          </a:cubicBezTo>
                          <a:cubicBezTo>
                            <a:pt x="351" y="374"/>
                            <a:pt x="466" y="222"/>
                            <a:pt x="481" y="42"/>
                          </a:cubicBezTo>
                          <a:cubicBezTo>
                            <a:pt x="421" y="15"/>
                            <a:pt x="354" y="0"/>
                            <a:pt x="284" y="0"/>
                          </a:cubicBezTo>
                          <a:cubicBezTo>
                            <a:pt x="178" y="0"/>
                            <a:pt x="79" y="35"/>
                            <a:pt x="0" y="93"/>
                          </a:cubicBezTo>
                          <a:close/>
                        </a:path>
                      </a:pathLst>
                    </a:custGeom>
                    <a:solidFill>
                      <a:srgbClr val="FF711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66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2085" y="2258"/>
                      <a:ext cx="764" cy="704"/>
                    </a:xfrm>
                    <a:custGeom>
                      <a:avLst/>
                      <a:gdLst>
                        <a:gd name="T0" fmla="*/ 0 w 481"/>
                        <a:gd name="T1" fmla="*/ 93 h 444"/>
                        <a:gd name="T2" fmla="*/ 193 w 481"/>
                        <a:gd name="T3" fmla="*/ 444 h 444"/>
                        <a:gd name="T4" fmla="*/ 481 w 481"/>
                        <a:gd name="T5" fmla="*/ 42 h 444"/>
                        <a:gd name="T6" fmla="*/ 284 w 481"/>
                        <a:gd name="T7" fmla="*/ 0 h 444"/>
                        <a:gd name="T8" fmla="*/ 0 w 481"/>
                        <a:gd name="T9" fmla="*/ 93 h 44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81" h="444">
                          <a:moveTo>
                            <a:pt x="0" y="93"/>
                          </a:moveTo>
                          <a:cubicBezTo>
                            <a:pt x="108" y="174"/>
                            <a:pt x="182" y="300"/>
                            <a:pt x="193" y="444"/>
                          </a:cubicBezTo>
                          <a:cubicBezTo>
                            <a:pt x="351" y="374"/>
                            <a:pt x="466" y="222"/>
                            <a:pt x="481" y="42"/>
                          </a:cubicBezTo>
                          <a:cubicBezTo>
                            <a:pt x="421" y="15"/>
                            <a:pt x="354" y="0"/>
                            <a:pt x="284" y="0"/>
                          </a:cubicBezTo>
                          <a:cubicBezTo>
                            <a:pt x="178" y="0"/>
                            <a:pt x="79" y="35"/>
                            <a:pt x="0" y="9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A219"/>
                        </a:gs>
                        <a:gs pos="100000">
                          <a:srgbClr val="FFAC33">
                            <a:alpha val="1700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67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2083" y="2256"/>
                      <a:ext cx="765" cy="147"/>
                    </a:xfrm>
                    <a:custGeom>
                      <a:avLst/>
                      <a:gdLst>
                        <a:gd name="T0" fmla="*/ 0 w 765"/>
                        <a:gd name="T1" fmla="*/ 147 h 147"/>
                        <a:gd name="T2" fmla="*/ 754 w 765"/>
                        <a:gd name="T3" fmla="*/ 146 h 147"/>
                        <a:gd name="T4" fmla="*/ 764 w 765"/>
                        <a:gd name="T5" fmla="*/ 67 h 147"/>
                        <a:gd name="T6" fmla="*/ 451 w 765"/>
                        <a:gd name="T7" fmla="*/ 0 h 147"/>
                        <a:gd name="T8" fmla="*/ 0 w 765"/>
                        <a:gd name="T9" fmla="*/ 147 h 1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765" h="147">
                          <a:moveTo>
                            <a:pt x="0" y="147"/>
                          </a:moveTo>
                          <a:cubicBezTo>
                            <a:pt x="4" y="146"/>
                            <a:pt x="742" y="144"/>
                            <a:pt x="754" y="146"/>
                          </a:cubicBezTo>
                          <a:cubicBezTo>
                            <a:pt x="757" y="135"/>
                            <a:pt x="765" y="96"/>
                            <a:pt x="764" y="67"/>
                          </a:cubicBezTo>
                          <a:cubicBezTo>
                            <a:pt x="669" y="24"/>
                            <a:pt x="562" y="0"/>
                            <a:pt x="451" y="0"/>
                          </a:cubicBezTo>
                          <a:cubicBezTo>
                            <a:pt x="283" y="0"/>
                            <a:pt x="125" y="55"/>
                            <a:pt x="0" y="147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AC33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364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91" y="2145"/>
                    <a:ext cx="682" cy="18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B3B3B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1750" algn="ctr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4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Text here</a:t>
                    </a:r>
                  </a:p>
                  <a:p>
                    <a:pPr marL="0" marR="0" lvl="0" indent="0" defTabSz="914400" eaLnBrk="1" fontAlgn="auto" latinLnBrk="0" hangingPunct="1">
                      <a:lnSpc>
                        <a:spcPct val="4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desgn</a:t>
                    </a:r>
                  </a:p>
                </p:txBody>
              </p:sp>
            </p:grpSp>
            <p:grpSp>
              <p:nvGrpSpPr>
                <p:cNvPr id="345" name="Group 59"/>
                <p:cNvGrpSpPr>
                  <a:grpSpLocks/>
                </p:cNvGrpSpPr>
                <p:nvPr/>
              </p:nvGrpSpPr>
              <p:grpSpPr bwMode="auto">
                <a:xfrm>
                  <a:off x="940" y="1967"/>
                  <a:ext cx="775" cy="715"/>
                  <a:chOff x="940" y="1967"/>
                  <a:chExt cx="775" cy="715"/>
                </a:xfrm>
              </p:grpSpPr>
              <p:grpSp>
                <p:nvGrpSpPr>
                  <p:cNvPr id="358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940" y="1967"/>
                    <a:ext cx="775" cy="715"/>
                    <a:chOff x="1309" y="2248"/>
                    <a:chExt cx="775" cy="715"/>
                  </a:xfrm>
                </p:grpSpPr>
                <p:sp>
                  <p:nvSpPr>
                    <p:cNvPr id="360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1309" y="2248"/>
                      <a:ext cx="775" cy="715"/>
                    </a:xfrm>
                    <a:custGeom>
                      <a:avLst/>
                      <a:gdLst>
                        <a:gd name="T0" fmla="*/ 285 w 482"/>
                        <a:gd name="T1" fmla="*/ 445 h 445"/>
                        <a:gd name="T2" fmla="*/ 482 w 482"/>
                        <a:gd name="T3" fmla="*/ 96 h 445"/>
                        <a:gd name="T4" fmla="*/ 193 w 482"/>
                        <a:gd name="T5" fmla="*/ 0 h 445"/>
                        <a:gd name="T6" fmla="*/ 0 w 482"/>
                        <a:gd name="T7" fmla="*/ 40 h 445"/>
                        <a:gd name="T8" fmla="*/ 285 w 482"/>
                        <a:gd name="T9" fmla="*/ 445 h 44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82" h="445">
                          <a:moveTo>
                            <a:pt x="285" y="445"/>
                          </a:moveTo>
                          <a:cubicBezTo>
                            <a:pt x="297" y="301"/>
                            <a:pt x="372" y="176"/>
                            <a:pt x="482" y="96"/>
                          </a:cubicBezTo>
                          <a:cubicBezTo>
                            <a:pt x="401" y="36"/>
                            <a:pt x="301" y="0"/>
                            <a:pt x="193" y="0"/>
                          </a:cubicBezTo>
                          <a:cubicBezTo>
                            <a:pt x="125" y="0"/>
                            <a:pt x="59" y="15"/>
                            <a:pt x="0" y="40"/>
                          </a:cubicBezTo>
                          <a:cubicBezTo>
                            <a:pt x="14" y="221"/>
                            <a:pt x="127" y="374"/>
                            <a:pt x="285" y="445"/>
                          </a:cubicBezTo>
                          <a:close/>
                        </a:path>
                      </a:pathLst>
                    </a:custGeom>
                    <a:solidFill>
                      <a:srgbClr val="FF711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61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1315" y="2253"/>
                      <a:ext cx="762" cy="702"/>
                    </a:xfrm>
                    <a:custGeom>
                      <a:avLst/>
                      <a:gdLst>
                        <a:gd name="T0" fmla="*/ 285 w 482"/>
                        <a:gd name="T1" fmla="*/ 445 h 445"/>
                        <a:gd name="T2" fmla="*/ 482 w 482"/>
                        <a:gd name="T3" fmla="*/ 96 h 445"/>
                        <a:gd name="T4" fmla="*/ 193 w 482"/>
                        <a:gd name="T5" fmla="*/ 0 h 445"/>
                        <a:gd name="T6" fmla="*/ 0 w 482"/>
                        <a:gd name="T7" fmla="*/ 40 h 445"/>
                        <a:gd name="T8" fmla="*/ 285 w 482"/>
                        <a:gd name="T9" fmla="*/ 445 h 44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82" h="445">
                          <a:moveTo>
                            <a:pt x="285" y="445"/>
                          </a:moveTo>
                          <a:cubicBezTo>
                            <a:pt x="297" y="301"/>
                            <a:pt x="372" y="176"/>
                            <a:pt x="482" y="96"/>
                          </a:cubicBezTo>
                          <a:cubicBezTo>
                            <a:pt x="401" y="36"/>
                            <a:pt x="301" y="0"/>
                            <a:pt x="193" y="0"/>
                          </a:cubicBezTo>
                          <a:cubicBezTo>
                            <a:pt x="125" y="0"/>
                            <a:pt x="59" y="15"/>
                            <a:pt x="0" y="40"/>
                          </a:cubicBezTo>
                          <a:cubicBezTo>
                            <a:pt x="14" y="221"/>
                            <a:pt x="127" y="374"/>
                            <a:pt x="285" y="445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A219"/>
                        </a:gs>
                        <a:gs pos="100000">
                          <a:srgbClr val="FFAC33">
                            <a:alpha val="1700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62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1315" y="2253"/>
                      <a:ext cx="762" cy="162"/>
                    </a:xfrm>
                    <a:custGeom>
                      <a:avLst/>
                      <a:gdLst>
                        <a:gd name="T0" fmla="*/ 14 w 762"/>
                        <a:gd name="T1" fmla="*/ 162 h 162"/>
                        <a:gd name="T2" fmla="*/ 762 w 762"/>
                        <a:gd name="T3" fmla="*/ 151 h 162"/>
                        <a:gd name="T4" fmla="*/ 305 w 762"/>
                        <a:gd name="T5" fmla="*/ 0 h 162"/>
                        <a:gd name="T6" fmla="*/ 0 w 762"/>
                        <a:gd name="T7" fmla="*/ 63 h 162"/>
                        <a:gd name="T8" fmla="*/ 14 w 762"/>
                        <a:gd name="T9" fmla="*/ 162 h 1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762" h="162">
                          <a:moveTo>
                            <a:pt x="14" y="162"/>
                          </a:moveTo>
                          <a:cubicBezTo>
                            <a:pt x="35" y="152"/>
                            <a:pt x="755" y="156"/>
                            <a:pt x="762" y="151"/>
                          </a:cubicBezTo>
                          <a:cubicBezTo>
                            <a:pt x="634" y="57"/>
                            <a:pt x="476" y="0"/>
                            <a:pt x="305" y="0"/>
                          </a:cubicBezTo>
                          <a:cubicBezTo>
                            <a:pt x="198" y="0"/>
                            <a:pt x="93" y="24"/>
                            <a:pt x="0" y="63"/>
                          </a:cubicBezTo>
                          <a:cubicBezTo>
                            <a:pt x="2" y="95"/>
                            <a:pt x="10" y="143"/>
                            <a:pt x="14" y="162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AC33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359" name="Text Box 5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6" y="2145"/>
                    <a:ext cx="682" cy="18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B3B3B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1750" algn="ctr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4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Text here</a:t>
                    </a:r>
                  </a:p>
                  <a:p>
                    <a:pPr marL="0" marR="0" lvl="0" indent="0" defTabSz="914400" eaLnBrk="1" fontAlgn="auto" latinLnBrk="0" hangingPunct="1">
                      <a:lnSpc>
                        <a:spcPct val="4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desgn</a:t>
                    </a:r>
                  </a:p>
                </p:txBody>
              </p:sp>
            </p:grpSp>
            <p:grpSp>
              <p:nvGrpSpPr>
                <p:cNvPr id="346" name="Group 62"/>
                <p:cNvGrpSpPr>
                  <a:grpSpLocks/>
                </p:cNvGrpSpPr>
                <p:nvPr/>
              </p:nvGrpSpPr>
              <p:grpSpPr bwMode="auto">
                <a:xfrm>
                  <a:off x="1389" y="2677"/>
                  <a:ext cx="638" cy="694"/>
                  <a:chOff x="1389" y="2677"/>
                  <a:chExt cx="638" cy="694"/>
                </a:xfrm>
              </p:grpSpPr>
              <p:grpSp>
                <p:nvGrpSpPr>
                  <p:cNvPr id="35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1389" y="2677"/>
                    <a:ext cx="638" cy="694"/>
                    <a:chOff x="1758" y="2958"/>
                    <a:chExt cx="638" cy="694"/>
                  </a:xfrm>
                </p:grpSpPr>
                <p:sp>
                  <p:nvSpPr>
                    <p:cNvPr id="355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1764" y="2963"/>
                      <a:ext cx="632" cy="689"/>
                    </a:xfrm>
                    <a:custGeom>
                      <a:avLst/>
                      <a:gdLst>
                        <a:gd name="T0" fmla="*/ 393 w 393"/>
                        <a:gd name="T1" fmla="*/ 38 h 428"/>
                        <a:gd name="T2" fmla="*/ 392 w 393"/>
                        <a:gd name="T3" fmla="*/ 2 h 428"/>
                        <a:gd name="T4" fmla="*/ 199 w 393"/>
                        <a:gd name="T5" fmla="*/ 42 h 428"/>
                        <a:gd name="T6" fmla="*/ 2 w 393"/>
                        <a:gd name="T7" fmla="*/ 0 h 428"/>
                        <a:gd name="T8" fmla="*/ 0 w 393"/>
                        <a:gd name="T9" fmla="*/ 41 h 428"/>
                        <a:gd name="T10" fmla="*/ 194 w 393"/>
                        <a:gd name="T11" fmla="*/ 428 h 428"/>
                        <a:gd name="T12" fmla="*/ 393 w 393"/>
                        <a:gd name="T13" fmla="*/ 38 h 4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93" h="428">
                          <a:moveTo>
                            <a:pt x="393" y="38"/>
                          </a:moveTo>
                          <a:cubicBezTo>
                            <a:pt x="393" y="26"/>
                            <a:pt x="393" y="14"/>
                            <a:pt x="392" y="2"/>
                          </a:cubicBezTo>
                          <a:cubicBezTo>
                            <a:pt x="333" y="27"/>
                            <a:pt x="267" y="42"/>
                            <a:pt x="199" y="42"/>
                          </a:cubicBezTo>
                          <a:cubicBezTo>
                            <a:pt x="129" y="42"/>
                            <a:pt x="62" y="27"/>
                            <a:pt x="2" y="0"/>
                          </a:cubicBezTo>
                          <a:cubicBezTo>
                            <a:pt x="1" y="13"/>
                            <a:pt x="0" y="27"/>
                            <a:pt x="0" y="41"/>
                          </a:cubicBezTo>
                          <a:cubicBezTo>
                            <a:pt x="0" y="200"/>
                            <a:pt x="76" y="340"/>
                            <a:pt x="194" y="428"/>
                          </a:cubicBezTo>
                          <a:cubicBezTo>
                            <a:pt x="315" y="341"/>
                            <a:pt x="393" y="198"/>
                            <a:pt x="393" y="38"/>
                          </a:cubicBezTo>
                          <a:close/>
                        </a:path>
                      </a:pathLst>
                    </a:custGeom>
                    <a:solidFill>
                      <a:srgbClr val="FF711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56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1770" y="2970"/>
                      <a:ext cx="618" cy="674"/>
                    </a:xfrm>
                    <a:custGeom>
                      <a:avLst/>
                      <a:gdLst>
                        <a:gd name="T0" fmla="*/ 393 w 393"/>
                        <a:gd name="T1" fmla="*/ 38 h 428"/>
                        <a:gd name="T2" fmla="*/ 392 w 393"/>
                        <a:gd name="T3" fmla="*/ 2 h 428"/>
                        <a:gd name="T4" fmla="*/ 199 w 393"/>
                        <a:gd name="T5" fmla="*/ 42 h 428"/>
                        <a:gd name="T6" fmla="*/ 2 w 393"/>
                        <a:gd name="T7" fmla="*/ 0 h 428"/>
                        <a:gd name="T8" fmla="*/ 0 w 393"/>
                        <a:gd name="T9" fmla="*/ 41 h 428"/>
                        <a:gd name="T10" fmla="*/ 194 w 393"/>
                        <a:gd name="T11" fmla="*/ 428 h 428"/>
                        <a:gd name="T12" fmla="*/ 393 w 393"/>
                        <a:gd name="T13" fmla="*/ 38 h 4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93" h="428">
                          <a:moveTo>
                            <a:pt x="393" y="38"/>
                          </a:moveTo>
                          <a:cubicBezTo>
                            <a:pt x="393" y="26"/>
                            <a:pt x="393" y="14"/>
                            <a:pt x="392" y="2"/>
                          </a:cubicBezTo>
                          <a:cubicBezTo>
                            <a:pt x="333" y="27"/>
                            <a:pt x="267" y="42"/>
                            <a:pt x="199" y="42"/>
                          </a:cubicBezTo>
                          <a:cubicBezTo>
                            <a:pt x="129" y="42"/>
                            <a:pt x="62" y="27"/>
                            <a:pt x="2" y="0"/>
                          </a:cubicBezTo>
                          <a:cubicBezTo>
                            <a:pt x="1" y="13"/>
                            <a:pt x="0" y="27"/>
                            <a:pt x="0" y="41"/>
                          </a:cubicBezTo>
                          <a:cubicBezTo>
                            <a:pt x="0" y="200"/>
                            <a:pt x="76" y="340"/>
                            <a:pt x="194" y="428"/>
                          </a:cubicBezTo>
                          <a:cubicBezTo>
                            <a:pt x="315" y="341"/>
                            <a:pt x="393" y="198"/>
                            <a:pt x="393" y="38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A219"/>
                        </a:gs>
                        <a:gs pos="100000">
                          <a:srgbClr val="FFAC33">
                            <a:alpha val="1700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57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1758" y="2958"/>
                      <a:ext cx="635" cy="311"/>
                    </a:xfrm>
                    <a:custGeom>
                      <a:avLst/>
                      <a:gdLst>
                        <a:gd name="T0" fmla="*/ 593 w 635"/>
                        <a:gd name="T1" fmla="*/ 311 h 311"/>
                        <a:gd name="T2" fmla="*/ 628 w 635"/>
                        <a:gd name="T3" fmla="*/ 13 h 311"/>
                        <a:gd name="T4" fmla="*/ 15 w 635"/>
                        <a:gd name="T5" fmla="*/ 10 h 311"/>
                        <a:gd name="T6" fmla="*/ 44 w 635"/>
                        <a:gd name="T7" fmla="*/ 308 h 311"/>
                        <a:gd name="T8" fmla="*/ 593 w 635"/>
                        <a:gd name="T9" fmla="*/ 311 h 3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35" h="311">
                          <a:moveTo>
                            <a:pt x="593" y="311"/>
                          </a:moveTo>
                          <a:cubicBezTo>
                            <a:pt x="635" y="203"/>
                            <a:pt x="630" y="32"/>
                            <a:pt x="628" y="13"/>
                          </a:cubicBezTo>
                          <a:cubicBezTo>
                            <a:pt x="526" y="3"/>
                            <a:pt x="118" y="0"/>
                            <a:pt x="15" y="10"/>
                          </a:cubicBezTo>
                          <a:cubicBezTo>
                            <a:pt x="14" y="30"/>
                            <a:pt x="0" y="132"/>
                            <a:pt x="44" y="308"/>
                          </a:cubicBezTo>
                          <a:cubicBezTo>
                            <a:pt x="60" y="309"/>
                            <a:pt x="584" y="311"/>
                            <a:pt x="593" y="311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AC33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354" name="Text Box 6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62" y="2905"/>
                    <a:ext cx="511" cy="16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B3B3B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1750" algn="ctr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3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Text here</a:t>
                    </a:r>
                  </a:p>
                  <a:p>
                    <a:pPr marL="0" marR="0" lvl="0" indent="0" defTabSz="914400" eaLnBrk="1" fontAlgn="auto" latinLnBrk="0" hangingPunct="1">
                      <a:lnSpc>
                        <a:spcPct val="3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visual</a:t>
                    </a:r>
                  </a:p>
                </p:txBody>
              </p:sp>
            </p:grpSp>
            <p:grpSp>
              <p:nvGrpSpPr>
                <p:cNvPr id="347" name="Group 63"/>
                <p:cNvGrpSpPr>
                  <a:grpSpLocks/>
                </p:cNvGrpSpPr>
                <p:nvPr/>
              </p:nvGrpSpPr>
              <p:grpSpPr bwMode="auto">
                <a:xfrm>
                  <a:off x="1377" y="2121"/>
                  <a:ext cx="682" cy="629"/>
                  <a:chOff x="1377" y="2121"/>
                  <a:chExt cx="682" cy="629"/>
                </a:xfrm>
              </p:grpSpPr>
              <p:grpSp>
                <p:nvGrpSpPr>
                  <p:cNvPr id="348" name="Group 40"/>
                  <p:cNvGrpSpPr>
                    <a:grpSpLocks/>
                  </p:cNvGrpSpPr>
                  <p:nvPr/>
                </p:nvGrpSpPr>
                <p:grpSpPr bwMode="auto">
                  <a:xfrm>
                    <a:off x="1398" y="2121"/>
                    <a:ext cx="627" cy="629"/>
                    <a:chOff x="1767" y="2402"/>
                    <a:chExt cx="627" cy="629"/>
                  </a:xfrm>
                </p:grpSpPr>
                <p:sp>
                  <p:nvSpPr>
                    <p:cNvPr id="350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1767" y="2402"/>
                      <a:ext cx="627" cy="629"/>
                    </a:xfrm>
                    <a:custGeom>
                      <a:avLst/>
                      <a:gdLst>
                        <a:gd name="T0" fmla="*/ 197 w 390"/>
                        <a:gd name="T1" fmla="*/ 0 h 391"/>
                        <a:gd name="T2" fmla="*/ 0 w 390"/>
                        <a:gd name="T3" fmla="*/ 349 h 391"/>
                        <a:gd name="T4" fmla="*/ 197 w 390"/>
                        <a:gd name="T5" fmla="*/ 391 h 391"/>
                        <a:gd name="T6" fmla="*/ 390 w 390"/>
                        <a:gd name="T7" fmla="*/ 351 h 391"/>
                        <a:gd name="T8" fmla="*/ 197 w 390"/>
                        <a:gd name="T9" fmla="*/ 0 h 3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90" h="391">
                          <a:moveTo>
                            <a:pt x="197" y="0"/>
                          </a:moveTo>
                          <a:cubicBezTo>
                            <a:pt x="87" y="80"/>
                            <a:pt x="12" y="205"/>
                            <a:pt x="0" y="349"/>
                          </a:cubicBezTo>
                          <a:cubicBezTo>
                            <a:pt x="60" y="376"/>
                            <a:pt x="127" y="391"/>
                            <a:pt x="197" y="391"/>
                          </a:cubicBezTo>
                          <a:cubicBezTo>
                            <a:pt x="265" y="391"/>
                            <a:pt x="331" y="376"/>
                            <a:pt x="390" y="351"/>
                          </a:cubicBezTo>
                          <a:cubicBezTo>
                            <a:pt x="379" y="207"/>
                            <a:pt x="305" y="81"/>
                            <a:pt x="197" y="0"/>
                          </a:cubicBezTo>
                          <a:close/>
                        </a:path>
                      </a:pathLst>
                    </a:custGeom>
                    <a:solidFill>
                      <a:srgbClr val="DE0404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51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1773" y="2411"/>
                      <a:ext cx="610" cy="614"/>
                    </a:xfrm>
                    <a:custGeom>
                      <a:avLst/>
                      <a:gdLst>
                        <a:gd name="T0" fmla="*/ 197 w 390"/>
                        <a:gd name="T1" fmla="*/ 0 h 391"/>
                        <a:gd name="T2" fmla="*/ 0 w 390"/>
                        <a:gd name="T3" fmla="*/ 349 h 391"/>
                        <a:gd name="T4" fmla="*/ 197 w 390"/>
                        <a:gd name="T5" fmla="*/ 391 h 391"/>
                        <a:gd name="T6" fmla="*/ 390 w 390"/>
                        <a:gd name="T7" fmla="*/ 351 h 391"/>
                        <a:gd name="T8" fmla="*/ 197 w 390"/>
                        <a:gd name="T9" fmla="*/ 0 h 3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90" h="391">
                          <a:moveTo>
                            <a:pt x="197" y="0"/>
                          </a:moveTo>
                          <a:cubicBezTo>
                            <a:pt x="87" y="80"/>
                            <a:pt x="12" y="205"/>
                            <a:pt x="0" y="349"/>
                          </a:cubicBezTo>
                          <a:cubicBezTo>
                            <a:pt x="60" y="376"/>
                            <a:pt x="127" y="391"/>
                            <a:pt x="197" y="391"/>
                          </a:cubicBezTo>
                          <a:cubicBezTo>
                            <a:pt x="265" y="391"/>
                            <a:pt x="331" y="376"/>
                            <a:pt x="390" y="351"/>
                          </a:cubicBezTo>
                          <a:cubicBezTo>
                            <a:pt x="379" y="207"/>
                            <a:pt x="305" y="81"/>
                            <a:pt x="197" y="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6752E"/>
                        </a:gs>
                        <a:gs pos="100000">
                          <a:srgbClr val="F6752E">
                            <a:alpha val="21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352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1821" y="2411"/>
                      <a:ext cx="516" cy="334"/>
                    </a:xfrm>
                    <a:custGeom>
                      <a:avLst/>
                      <a:gdLst>
                        <a:gd name="T0" fmla="*/ 263 w 516"/>
                        <a:gd name="T1" fmla="*/ 0 h 334"/>
                        <a:gd name="T2" fmla="*/ 0 w 516"/>
                        <a:gd name="T3" fmla="*/ 328 h 334"/>
                        <a:gd name="T4" fmla="*/ 513 w 516"/>
                        <a:gd name="T5" fmla="*/ 334 h 334"/>
                        <a:gd name="T6" fmla="*/ 263 w 516"/>
                        <a:gd name="T7" fmla="*/ 0 h 3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516" h="334">
                          <a:moveTo>
                            <a:pt x="263" y="0"/>
                          </a:moveTo>
                          <a:cubicBezTo>
                            <a:pt x="149" y="83"/>
                            <a:pt x="69" y="174"/>
                            <a:pt x="0" y="328"/>
                          </a:cubicBezTo>
                          <a:cubicBezTo>
                            <a:pt x="39" y="331"/>
                            <a:pt x="516" y="326"/>
                            <a:pt x="513" y="334"/>
                          </a:cubicBezTo>
                          <a:cubicBezTo>
                            <a:pt x="440" y="148"/>
                            <a:pt x="338" y="70"/>
                            <a:pt x="263" y="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AC33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349" name="Text Box 4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77" y="2486"/>
                    <a:ext cx="682" cy="21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B3B3B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1750" algn="ctr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3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Text here</a:t>
                    </a:r>
                  </a:p>
                  <a:p>
                    <a:pPr marL="0" marR="0" lvl="0" indent="0" defTabSz="914400" eaLnBrk="1" fontAlgn="auto" latinLnBrk="0" hangingPunct="1">
                      <a:lnSpc>
                        <a:spcPct val="3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rPr>
                      <a:t>Impact</a:t>
                    </a:r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19279</TotalTime>
  <Words>128</Words>
  <Application>Microsoft Office PowerPoint</Application>
  <PresentationFormat>全屏显示(4:3)</PresentationFormat>
  <Paragraphs>37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900</cp:revision>
  <dcterms:created xsi:type="dcterms:W3CDTF">2009-02-11T05:37:22Z</dcterms:created>
  <dcterms:modified xsi:type="dcterms:W3CDTF">2012-10-25T15:43:09Z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