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13777"/>
              </p:ext>
            </p:extLst>
          </p:nvPr>
        </p:nvGraphicFramePr>
        <p:xfrm>
          <a:off x="299145" y="2940075"/>
          <a:ext cx="4119563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hart" r:id="rId4" imgW="6305624" imgH="3753016" progId="MSGraph.Chart.8">
                  <p:embed followColorScheme="full"/>
                </p:oleObj>
              </mc:Choice>
              <mc:Fallback>
                <p:oleObj name="Chart" r:id="rId4" imgW="6305624" imgH="375301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299145" y="2940075"/>
                        <a:ext cx="4119563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621643"/>
              </p:ext>
            </p:extLst>
          </p:nvPr>
        </p:nvGraphicFramePr>
        <p:xfrm>
          <a:off x="4907658" y="2916263"/>
          <a:ext cx="4181475" cy="248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hart" r:id="rId6" imgW="6315063" imgH="3772099" progId="MSGraph.Chart.8">
                  <p:embed followColorScheme="full"/>
                </p:oleObj>
              </mc:Choice>
              <mc:Fallback>
                <p:oleObj name="Chart" r:id="rId6" imgW="6315063" imgH="377209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4907658" y="2916263"/>
                        <a:ext cx="4181475" cy="248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1" name="Rectangle 5"/>
          <p:cNvSpPr>
            <a:spLocks noChangeArrowheads="1"/>
          </p:cNvSpPr>
          <p:nvPr/>
        </p:nvSpPr>
        <p:spPr bwMode="auto">
          <a:xfrm>
            <a:off x="251520" y="1628800"/>
            <a:ext cx="45720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996633"/>
                </a:solidFill>
                <a:ea typeface="宋体" pitchFamily="2" charset="-122"/>
              </a:rPr>
              <a:t>1. Describe contents for a Chart</a:t>
            </a:r>
            <a:r>
              <a:rPr lang="en-US" altLang="zh-CN" b="1">
                <a:ea typeface="宋体" pitchFamily="2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1400" b="1">
                <a:ea typeface="宋体" pitchFamily="2" charset="-122"/>
              </a:rPr>
              <a:t>       </a:t>
            </a:r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Description of the company’s sub contents</a:t>
            </a:r>
          </a:p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       Description of the company’s sub contents</a:t>
            </a:r>
          </a:p>
        </p:txBody>
      </p:sp>
      <p:sp>
        <p:nvSpPr>
          <p:cNvPr id="172" name="Rectangle 6"/>
          <p:cNvSpPr>
            <a:spLocks noChangeArrowheads="1"/>
          </p:cNvSpPr>
          <p:nvPr/>
        </p:nvSpPr>
        <p:spPr bwMode="auto">
          <a:xfrm>
            <a:off x="4591745" y="1628800"/>
            <a:ext cx="45720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996633"/>
                </a:solidFill>
                <a:ea typeface="宋体" pitchFamily="2" charset="-122"/>
              </a:rPr>
              <a:t>2. Describe contents for a Chart</a:t>
            </a:r>
            <a:r>
              <a:rPr lang="en-US" altLang="zh-CN" b="1">
                <a:ea typeface="宋体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itchFamily="2" charset="-122"/>
              </a:rPr>
              <a:t>       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      Description of the company’s sub contents</a:t>
            </a:r>
          </a:p>
        </p:txBody>
      </p:sp>
      <p:sp>
        <p:nvSpPr>
          <p:cNvPr id="173" name="Rectangle 7"/>
          <p:cNvSpPr>
            <a:spLocks noChangeArrowheads="1"/>
          </p:cNvSpPr>
          <p:nvPr/>
        </p:nvSpPr>
        <p:spPr bwMode="auto">
          <a:xfrm>
            <a:off x="3617020" y="5588025"/>
            <a:ext cx="2127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Chart Title in here</a:t>
            </a:r>
          </a:p>
        </p:txBody>
      </p:sp>
      <p:grpSp>
        <p:nvGrpSpPr>
          <p:cNvPr id="174" name="Group 8"/>
          <p:cNvGrpSpPr>
            <a:grpSpLocks/>
          </p:cNvGrpSpPr>
          <p:nvPr/>
        </p:nvGrpSpPr>
        <p:grpSpPr bwMode="auto">
          <a:xfrm>
            <a:off x="1331020" y="4533925"/>
            <a:ext cx="415925" cy="450850"/>
            <a:chOff x="173" y="1670"/>
            <a:chExt cx="676" cy="727"/>
          </a:xfrm>
        </p:grpSpPr>
        <p:sp>
          <p:nvSpPr>
            <p:cNvPr id="175" name="Oval 9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Oval 10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Oval 11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Oval 12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Line 13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Line 14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Line 15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Oval 16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Oval 17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Line 18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Line 19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Oval 20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Line 21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Line 22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Oval 23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Line 24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Oval 25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2" name="Group 26"/>
          <p:cNvGrpSpPr>
            <a:grpSpLocks/>
          </p:cNvGrpSpPr>
          <p:nvPr/>
        </p:nvGrpSpPr>
        <p:grpSpPr bwMode="auto">
          <a:xfrm>
            <a:off x="5961758" y="4519638"/>
            <a:ext cx="415925" cy="450850"/>
            <a:chOff x="173" y="1670"/>
            <a:chExt cx="676" cy="727"/>
          </a:xfrm>
        </p:grpSpPr>
        <p:sp>
          <p:nvSpPr>
            <p:cNvPr id="193" name="Oval 27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Oval 28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Oval 29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Oval 30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Line 31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Line 32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Line 33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Oval 34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Oval 35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Line 36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Line 37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Oval 38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Line 39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Line 40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Oval 41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Line 42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Oval 43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FFFFFF">
                <a:alpha val="64999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0" name="Group 44"/>
          <p:cNvGrpSpPr>
            <a:grpSpLocks/>
          </p:cNvGrpSpPr>
          <p:nvPr/>
        </p:nvGrpSpPr>
        <p:grpSpPr bwMode="auto">
          <a:xfrm rot="-109048">
            <a:off x="2102545" y="4394225"/>
            <a:ext cx="231775" cy="571500"/>
            <a:chOff x="3014" y="1374"/>
            <a:chExt cx="790" cy="2418"/>
          </a:xfrm>
        </p:grpSpPr>
        <p:sp>
          <p:nvSpPr>
            <p:cNvPr id="211" name="Freeform 45"/>
            <p:cNvSpPr>
              <a:spLocks/>
            </p:cNvSpPr>
            <p:nvPr/>
          </p:nvSpPr>
          <p:spPr bwMode="gray">
            <a:xfrm>
              <a:off x="3036" y="2592"/>
              <a:ext cx="768" cy="1200"/>
            </a:xfrm>
            <a:custGeom>
              <a:avLst/>
              <a:gdLst>
                <a:gd name="T0" fmla="*/ 204 w 768"/>
                <a:gd name="T1" fmla="*/ 12 h 1200"/>
                <a:gd name="T2" fmla="*/ 202 w 768"/>
                <a:gd name="T3" fmla="*/ 1084 h 1200"/>
                <a:gd name="T4" fmla="*/ 0 w 768"/>
                <a:gd name="T5" fmla="*/ 1182 h 1200"/>
                <a:gd name="T6" fmla="*/ 372 w 768"/>
                <a:gd name="T7" fmla="*/ 1194 h 1200"/>
                <a:gd name="T8" fmla="*/ 750 w 768"/>
                <a:gd name="T9" fmla="*/ 1146 h 1200"/>
                <a:gd name="T10" fmla="*/ 517 w 768"/>
                <a:gd name="T11" fmla="*/ 1067 h 1200"/>
                <a:gd name="T12" fmla="*/ 504 w 768"/>
                <a:gd name="T13" fmla="*/ 0 h 1200"/>
                <a:gd name="T14" fmla="*/ 204 w 768"/>
                <a:gd name="T15" fmla="*/ 12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" h="1200">
                  <a:moveTo>
                    <a:pt x="204" y="12"/>
                  </a:moveTo>
                  <a:lnTo>
                    <a:pt x="202" y="1084"/>
                  </a:lnTo>
                  <a:cubicBezTo>
                    <a:pt x="63" y="1127"/>
                    <a:pt x="13" y="1113"/>
                    <a:pt x="0" y="1182"/>
                  </a:cubicBezTo>
                  <a:cubicBezTo>
                    <a:pt x="0" y="1182"/>
                    <a:pt x="198" y="1194"/>
                    <a:pt x="372" y="1194"/>
                  </a:cubicBezTo>
                  <a:cubicBezTo>
                    <a:pt x="576" y="1182"/>
                    <a:pt x="768" y="1200"/>
                    <a:pt x="750" y="1146"/>
                  </a:cubicBezTo>
                  <a:cubicBezTo>
                    <a:pt x="732" y="1092"/>
                    <a:pt x="624" y="1080"/>
                    <a:pt x="517" y="1067"/>
                  </a:cubicBezTo>
                  <a:lnTo>
                    <a:pt x="504" y="0"/>
                  </a:lnTo>
                  <a:lnTo>
                    <a:pt x="204" y="12"/>
                  </a:lnTo>
                  <a:close/>
                </a:path>
              </a:pathLst>
            </a:custGeom>
            <a:solidFill>
              <a:srgbClr val="FFFFFF">
                <a:alpha val="60001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46"/>
            <p:cNvSpPr>
              <a:spLocks/>
            </p:cNvSpPr>
            <p:nvPr/>
          </p:nvSpPr>
          <p:spPr bwMode="gray">
            <a:xfrm>
              <a:off x="3014" y="3216"/>
              <a:ext cx="787" cy="126"/>
            </a:xfrm>
            <a:custGeom>
              <a:avLst/>
              <a:gdLst>
                <a:gd name="T0" fmla="*/ 262 w 787"/>
                <a:gd name="T1" fmla="*/ 24 h 114"/>
                <a:gd name="T2" fmla="*/ 28 w 787"/>
                <a:gd name="T3" fmla="*/ 60 h 114"/>
                <a:gd name="T4" fmla="*/ 430 w 787"/>
                <a:gd name="T5" fmla="*/ 114 h 114"/>
                <a:gd name="T6" fmla="*/ 778 w 787"/>
                <a:gd name="T7" fmla="*/ 30 h 114"/>
                <a:gd name="T8" fmla="*/ 484 w 787"/>
                <a:gd name="T9" fmla="*/ 0 h 114"/>
                <a:gd name="T10" fmla="*/ 262 w 787"/>
                <a:gd name="T11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7" h="114">
                  <a:moveTo>
                    <a:pt x="262" y="24"/>
                  </a:moveTo>
                  <a:cubicBezTo>
                    <a:pt x="262" y="24"/>
                    <a:pt x="0" y="45"/>
                    <a:pt x="28" y="60"/>
                  </a:cubicBezTo>
                  <a:cubicBezTo>
                    <a:pt x="56" y="75"/>
                    <a:pt x="46" y="114"/>
                    <a:pt x="430" y="114"/>
                  </a:cubicBezTo>
                  <a:cubicBezTo>
                    <a:pt x="555" y="109"/>
                    <a:pt x="769" y="49"/>
                    <a:pt x="778" y="30"/>
                  </a:cubicBezTo>
                  <a:cubicBezTo>
                    <a:pt x="787" y="11"/>
                    <a:pt x="570" y="1"/>
                    <a:pt x="484" y="0"/>
                  </a:cubicBezTo>
                  <a:lnTo>
                    <a:pt x="262" y="24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47"/>
            <p:cNvSpPr>
              <a:spLocks/>
            </p:cNvSpPr>
            <p:nvPr/>
          </p:nvSpPr>
          <p:spPr bwMode="gray">
            <a:xfrm>
              <a:off x="3216" y="1956"/>
              <a:ext cx="366" cy="1332"/>
            </a:xfrm>
            <a:custGeom>
              <a:avLst/>
              <a:gdLst>
                <a:gd name="T0" fmla="*/ 102 w 366"/>
                <a:gd name="T1" fmla="*/ 0 h 1332"/>
                <a:gd name="T2" fmla="*/ 102 w 366"/>
                <a:gd name="T3" fmla="*/ 102 h 1332"/>
                <a:gd name="T4" fmla="*/ 0 w 366"/>
                <a:gd name="T5" fmla="*/ 204 h 1332"/>
                <a:gd name="T6" fmla="*/ 0 w 366"/>
                <a:gd name="T7" fmla="*/ 1296 h 1332"/>
                <a:gd name="T8" fmla="*/ 174 w 366"/>
                <a:gd name="T9" fmla="*/ 1320 h 1332"/>
                <a:gd name="T10" fmla="*/ 366 w 366"/>
                <a:gd name="T11" fmla="*/ 1290 h 1332"/>
                <a:gd name="T12" fmla="*/ 336 w 366"/>
                <a:gd name="T13" fmla="*/ 192 h 1332"/>
                <a:gd name="T14" fmla="*/ 222 w 366"/>
                <a:gd name="T15" fmla="*/ 102 h 1332"/>
                <a:gd name="T16" fmla="*/ 216 w 366"/>
                <a:gd name="T17" fmla="*/ 0 h 1332"/>
                <a:gd name="T18" fmla="*/ 102 w 366"/>
                <a:gd name="T19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332">
                  <a:moveTo>
                    <a:pt x="102" y="0"/>
                  </a:moveTo>
                  <a:lnTo>
                    <a:pt x="102" y="102"/>
                  </a:lnTo>
                  <a:lnTo>
                    <a:pt x="0" y="204"/>
                  </a:lnTo>
                  <a:lnTo>
                    <a:pt x="0" y="1296"/>
                  </a:lnTo>
                  <a:cubicBezTo>
                    <a:pt x="90" y="1332"/>
                    <a:pt x="113" y="1321"/>
                    <a:pt x="174" y="1320"/>
                  </a:cubicBezTo>
                  <a:cubicBezTo>
                    <a:pt x="235" y="1319"/>
                    <a:pt x="324" y="1320"/>
                    <a:pt x="366" y="1290"/>
                  </a:cubicBezTo>
                  <a:lnTo>
                    <a:pt x="336" y="192"/>
                  </a:lnTo>
                  <a:lnTo>
                    <a:pt x="222" y="102"/>
                  </a:lnTo>
                  <a:lnTo>
                    <a:pt x="216" y="0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Line 48"/>
            <p:cNvSpPr>
              <a:spLocks noChangeShapeType="1"/>
            </p:cNvSpPr>
            <p:nvPr/>
          </p:nvSpPr>
          <p:spPr bwMode="gray">
            <a:xfrm>
              <a:off x="3216" y="2256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Line 49"/>
            <p:cNvSpPr>
              <a:spLocks noChangeShapeType="1"/>
            </p:cNvSpPr>
            <p:nvPr/>
          </p:nvSpPr>
          <p:spPr bwMode="gray">
            <a:xfrm>
              <a:off x="3216" y="2424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Line 50"/>
            <p:cNvSpPr>
              <a:spLocks noChangeShapeType="1"/>
            </p:cNvSpPr>
            <p:nvPr/>
          </p:nvSpPr>
          <p:spPr bwMode="gray">
            <a:xfrm>
              <a:off x="3216" y="2574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Line 51"/>
            <p:cNvSpPr>
              <a:spLocks noChangeShapeType="1"/>
            </p:cNvSpPr>
            <p:nvPr/>
          </p:nvSpPr>
          <p:spPr bwMode="gray">
            <a:xfrm>
              <a:off x="3216" y="2736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Line 52"/>
            <p:cNvSpPr>
              <a:spLocks noChangeShapeType="1"/>
            </p:cNvSpPr>
            <p:nvPr/>
          </p:nvSpPr>
          <p:spPr bwMode="gray">
            <a:xfrm>
              <a:off x="3216" y="2880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Line 53"/>
            <p:cNvSpPr>
              <a:spLocks noChangeShapeType="1"/>
            </p:cNvSpPr>
            <p:nvPr/>
          </p:nvSpPr>
          <p:spPr bwMode="gray">
            <a:xfrm>
              <a:off x="3222" y="294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Line 54"/>
            <p:cNvSpPr>
              <a:spLocks noChangeShapeType="1"/>
            </p:cNvSpPr>
            <p:nvPr/>
          </p:nvSpPr>
          <p:spPr bwMode="gray">
            <a:xfrm>
              <a:off x="3222" y="297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Line 55"/>
            <p:cNvSpPr>
              <a:spLocks noChangeShapeType="1"/>
            </p:cNvSpPr>
            <p:nvPr/>
          </p:nvSpPr>
          <p:spPr bwMode="gray">
            <a:xfrm>
              <a:off x="3222" y="302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Line 56"/>
            <p:cNvSpPr>
              <a:spLocks noChangeShapeType="1"/>
            </p:cNvSpPr>
            <p:nvPr/>
          </p:nvSpPr>
          <p:spPr bwMode="gray">
            <a:xfrm>
              <a:off x="3222" y="276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Line 57"/>
            <p:cNvSpPr>
              <a:spLocks noChangeShapeType="1"/>
            </p:cNvSpPr>
            <p:nvPr/>
          </p:nvSpPr>
          <p:spPr bwMode="gray">
            <a:xfrm>
              <a:off x="3222" y="2802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Line 58"/>
            <p:cNvSpPr>
              <a:spLocks noChangeShapeType="1"/>
            </p:cNvSpPr>
            <p:nvPr/>
          </p:nvSpPr>
          <p:spPr bwMode="gray">
            <a:xfrm>
              <a:off x="3222" y="285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Line 59"/>
            <p:cNvSpPr>
              <a:spLocks noChangeShapeType="1"/>
            </p:cNvSpPr>
            <p:nvPr/>
          </p:nvSpPr>
          <p:spPr bwMode="gray">
            <a:xfrm>
              <a:off x="3222" y="260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Line 60"/>
            <p:cNvSpPr>
              <a:spLocks noChangeShapeType="1"/>
            </p:cNvSpPr>
            <p:nvPr/>
          </p:nvSpPr>
          <p:spPr bwMode="gray">
            <a:xfrm>
              <a:off x="3222" y="264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Line 61"/>
            <p:cNvSpPr>
              <a:spLocks noChangeShapeType="1"/>
            </p:cNvSpPr>
            <p:nvPr/>
          </p:nvSpPr>
          <p:spPr bwMode="gray">
            <a:xfrm>
              <a:off x="3222" y="2688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Line 62"/>
            <p:cNvSpPr>
              <a:spLocks noChangeShapeType="1"/>
            </p:cNvSpPr>
            <p:nvPr/>
          </p:nvSpPr>
          <p:spPr bwMode="gray">
            <a:xfrm>
              <a:off x="3222" y="246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Line 63"/>
            <p:cNvSpPr>
              <a:spLocks noChangeShapeType="1"/>
            </p:cNvSpPr>
            <p:nvPr/>
          </p:nvSpPr>
          <p:spPr bwMode="gray">
            <a:xfrm>
              <a:off x="3222" y="249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Line 64"/>
            <p:cNvSpPr>
              <a:spLocks noChangeShapeType="1"/>
            </p:cNvSpPr>
            <p:nvPr/>
          </p:nvSpPr>
          <p:spPr bwMode="gray">
            <a:xfrm>
              <a:off x="3222" y="254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Line 65"/>
            <p:cNvSpPr>
              <a:spLocks noChangeShapeType="1"/>
            </p:cNvSpPr>
            <p:nvPr/>
          </p:nvSpPr>
          <p:spPr bwMode="gray">
            <a:xfrm>
              <a:off x="3222" y="2292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Line 66"/>
            <p:cNvSpPr>
              <a:spLocks noChangeShapeType="1"/>
            </p:cNvSpPr>
            <p:nvPr/>
          </p:nvSpPr>
          <p:spPr bwMode="gray">
            <a:xfrm>
              <a:off x="3222" y="2328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Line 67"/>
            <p:cNvSpPr>
              <a:spLocks noChangeShapeType="1"/>
            </p:cNvSpPr>
            <p:nvPr/>
          </p:nvSpPr>
          <p:spPr bwMode="gray">
            <a:xfrm>
              <a:off x="3222" y="237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Line 68"/>
            <p:cNvSpPr>
              <a:spLocks noChangeShapeType="1"/>
            </p:cNvSpPr>
            <p:nvPr/>
          </p:nvSpPr>
          <p:spPr bwMode="gray">
            <a:xfrm>
              <a:off x="3366" y="1374"/>
              <a:ext cx="6" cy="582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Line 69"/>
            <p:cNvSpPr>
              <a:spLocks noChangeShapeType="1"/>
            </p:cNvSpPr>
            <p:nvPr/>
          </p:nvSpPr>
          <p:spPr bwMode="gray">
            <a:xfrm>
              <a:off x="3324" y="1986"/>
              <a:ext cx="102" cy="0"/>
            </a:xfrm>
            <a:prstGeom prst="line">
              <a:avLst/>
            </a:prstGeom>
            <a:noFill/>
            <a:ln w="57150" cmpd="thinThick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6" name="Group 70"/>
          <p:cNvGrpSpPr>
            <a:grpSpLocks/>
          </p:cNvGrpSpPr>
          <p:nvPr/>
        </p:nvGrpSpPr>
        <p:grpSpPr bwMode="auto">
          <a:xfrm rot="-109048">
            <a:off x="6738045" y="4437088"/>
            <a:ext cx="215900" cy="536575"/>
            <a:chOff x="3014" y="1374"/>
            <a:chExt cx="790" cy="2418"/>
          </a:xfrm>
        </p:grpSpPr>
        <p:sp>
          <p:nvSpPr>
            <p:cNvPr id="237" name="Freeform 71"/>
            <p:cNvSpPr>
              <a:spLocks/>
            </p:cNvSpPr>
            <p:nvPr/>
          </p:nvSpPr>
          <p:spPr bwMode="gray">
            <a:xfrm>
              <a:off x="3036" y="2592"/>
              <a:ext cx="768" cy="1200"/>
            </a:xfrm>
            <a:custGeom>
              <a:avLst/>
              <a:gdLst>
                <a:gd name="T0" fmla="*/ 204 w 768"/>
                <a:gd name="T1" fmla="*/ 12 h 1200"/>
                <a:gd name="T2" fmla="*/ 202 w 768"/>
                <a:gd name="T3" fmla="*/ 1084 h 1200"/>
                <a:gd name="T4" fmla="*/ 0 w 768"/>
                <a:gd name="T5" fmla="*/ 1182 h 1200"/>
                <a:gd name="T6" fmla="*/ 372 w 768"/>
                <a:gd name="T7" fmla="*/ 1194 h 1200"/>
                <a:gd name="T8" fmla="*/ 750 w 768"/>
                <a:gd name="T9" fmla="*/ 1146 h 1200"/>
                <a:gd name="T10" fmla="*/ 517 w 768"/>
                <a:gd name="T11" fmla="*/ 1067 h 1200"/>
                <a:gd name="T12" fmla="*/ 504 w 768"/>
                <a:gd name="T13" fmla="*/ 0 h 1200"/>
                <a:gd name="T14" fmla="*/ 204 w 768"/>
                <a:gd name="T15" fmla="*/ 12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" h="1200">
                  <a:moveTo>
                    <a:pt x="204" y="12"/>
                  </a:moveTo>
                  <a:lnTo>
                    <a:pt x="202" y="1084"/>
                  </a:lnTo>
                  <a:cubicBezTo>
                    <a:pt x="63" y="1127"/>
                    <a:pt x="13" y="1113"/>
                    <a:pt x="0" y="1182"/>
                  </a:cubicBezTo>
                  <a:cubicBezTo>
                    <a:pt x="0" y="1182"/>
                    <a:pt x="198" y="1194"/>
                    <a:pt x="372" y="1194"/>
                  </a:cubicBezTo>
                  <a:cubicBezTo>
                    <a:pt x="576" y="1182"/>
                    <a:pt x="768" y="1200"/>
                    <a:pt x="750" y="1146"/>
                  </a:cubicBezTo>
                  <a:cubicBezTo>
                    <a:pt x="732" y="1092"/>
                    <a:pt x="624" y="1080"/>
                    <a:pt x="517" y="1067"/>
                  </a:cubicBezTo>
                  <a:lnTo>
                    <a:pt x="504" y="0"/>
                  </a:lnTo>
                  <a:lnTo>
                    <a:pt x="204" y="12"/>
                  </a:lnTo>
                  <a:close/>
                </a:path>
              </a:pathLst>
            </a:custGeom>
            <a:solidFill>
              <a:srgbClr val="FFFFFF">
                <a:alpha val="60001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72"/>
            <p:cNvSpPr>
              <a:spLocks/>
            </p:cNvSpPr>
            <p:nvPr/>
          </p:nvSpPr>
          <p:spPr bwMode="gray">
            <a:xfrm>
              <a:off x="3014" y="3216"/>
              <a:ext cx="787" cy="126"/>
            </a:xfrm>
            <a:custGeom>
              <a:avLst/>
              <a:gdLst>
                <a:gd name="T0" fmla="*/ 262 w 787"/>
                <a:gd name="T1" fmla="*/ 24 h 114"/>
                <a:gd name="T2" fmla="*/ 28 w 787"/>
                <a:gd name="T3" fmla="*/ 60 h 114"/>
                <a:gd name="T4" fmla="*/ 430 w 787"/>
                <a:gd name="T5" fmla="*/ 114 h 114"/>
                <a:gd name="T6" fmla="*/ 778 w 787"/>
                <a:gd name="T7" fmla="*/ 30 h 114"/>
                <a:gd name="T8" fmla="*/ 484 w 787"/>
                <a:gd name="T9" fmla="*/ 0 h 114"/>
                <a:gd name="T10" fmla="*/ 262 w 787"/>
                <a:gd name="T11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7" h="114">
                  <a:moveTo>
                    <a:pt x="262" y="24"/>
                  </a:moveTo>
                  <a:cubicBezTo>
                    <a:pt x="262" y="24"/>
                    <a:pt x="0" y="45"/>
                    <a:pt x="28" y="60"/>
                  </a:cubicBezTo>
                  <a:cubicBezTo>
                    <a:pt x="56" y="75"/>
                    <a:pt x="46" y="114"/>
                    <a:pt x="430" y="114"/>
                  </a:cubicBezTo>
                  <a:cubicBezTo>
                    <a:pt x="555" y="109"/>
                    <a:pt x="769" y="49"/>
                    <a:pt x="778" y="30"/>
                  </a:cubicBezTo>
                  <a:cubicBezTo>
                    <a:pt x="787" y="11"/>
                    <a:pt x="570" y="1"/>
                    <a:pt x="484" y="0"/>
                  </a:cubicBezTo>
                  <a:lnTo>
                    <a:pt x="262" y="24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73"/>
            <p:cNvSpPr>
              <a:spLocks/>
            </p:cNvSpPr>
            <p:nvPr/>
          </p:nvSpPr>
          <p:spPr bwMode="gray">
            <a:xfrm>
              <a:off x="3216" y="1956"/>
              <a:ext cx="366" cy="1332"/>
            </a:xfrm>
            <a:custGeom>
              <a:avLst/>
              <a:gdLst>
                <a:gd name="T0" fmla="*/ 102 w 366"/>
                <a:gd name="T1" fmla="*/ 0 h 1332"/>
                <a:gd name="T2" fmla="*/ 102 w 366"/>
                <a:gd name="T3" fmla="*/ 102 h 1332"/>
                <a:gd name="T4" fmla="*/ 0 w 366"/>
                <a:gd name="T5" fmla="*/ 204 h 1332"/>
                <a:gd name="T6" fmla="*/ 0 w 366"/>
                <a:gd name="T7" fmla="*/ 1296 h 1332"/>
                <a:gd name="T8" fmla="*/ 174 w 366"/>
                <a:gd name="T9" fmla="*/ 1320 h 1332"/>
                <a:gd name="T10" fmla="*/ 366 w 366"/>
                <a:gd name="T11" fmla="*/ 1290 h 1332"/>
                <a:gd name="T12" fmla="*/ 336 w 366"/>
                <a:gd name="T13" fmla="*/ 192 h 1332"/>
                <a:gd name="T14" fmla="*/ 222 w 366"/>
                <a:gd name="T15" fmla="*/ 102 h 1332"/>
                <a:gd name="T16" fmla="*/ 216 w 366"/>
                <a:gd name="T17" fmla="*/ 0 h 1332"/>
                <a:gd name="T18" fmla="*/ 102 w 366"/>
                <a:gd name="T19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332">
                  <a:moveTo>
                    <a:pt x="102" y="0"/>
                  </a:moveTo>
                  <a:lnTo>
                    <a:pt x="102" y="102"/>
                  </a:lnTo>
                  <a:lnTo>
                    <a:pt x="0" y="204"/>
                  </a:lnTo>
                  <a:lnTo>
                    <a:pt x="0" y="1296"/>
                  </a:lnTo>
                  <a:cubicBezTo>
                    <a:pt x="90" y="1332"/>
                    <a:pt x="113" y="1321"/>
                    <a:pt x="174" y="1320"/>
                  </a:cubicBezTo>
                  <a:cubicBezTo>
                    <a:pt x="235" y="1319"/>
                    <a:pt x="324" y="1320"/>
                    <a:pt x="366" y="1290"/>
                  </a:cubicBezTo>
                  <a:lnTo>
                    <a:pt x="336" y="192"/>
                  </a:lnTo>
                  <a:lnTo>
                    <a:pt x="222" y="102"/>
                  </a:lnTo>
                  <a:lnTo>
                    <a:pt x="216" y="0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Line 74"/>
            <p:cNvSpPr>
              <a:spLocks noChangeShapeType="1"/>
            </p:cNvSpPr>
            <p:nvPr/>
          </p:nvSpPr>
          <p:spPr bwMode="gray">
            <a:xfrm>
              <a:off x="3216" y="2256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Line 75"/>
            <p:cNvSpPr>
              <a:spLocks noChangeShapeType="1"/>
            </p:cNvSpPr>
            <p:nvPr/>
          </p:nvSpPr>
          <p:spPr bwMode="gray">
            <a:xfrm>
              <a:off x="3216" y="2424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Line 76"/>
            <p:cNvSpPr>
              <a:spLocks noChangeShapeType="1"/>
            </p:cNvSpPr>
            <p:nvPr/>
          </p:nvSpPr>
          <p:spPr bwMode="gray">
            <a:xfrm>
              <a:off x="3216" y="2574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Line 77"/>
            <p:cNvSpPr>
              <a:spLocks noChangeShapeType="1"/>
            </p:cNvSpPr>
            <p:nvPr/>
          </p:nvSpPr>
          <p:spPr bwMode="gray">
            <a:xfrm>
              <a:off x="3216" y="2736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Line 78"/>
            <p:cNvSpPr>
              <a:spLocks noChangeShapeType="1"/>
            </p:cNvSpPr>
            <p:nvPr/>
          </p:nvSpPr>
          <p:spPr bwMode="gray">
            <a:xfrm>
              <a:off x="3216" y="2880"/>
              <a:ext cx="16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Line 79"/>
            <p:cNvSpPr>
              <a:spLocks noChangeShapeType="1"/>
            </p:cNvSpPr>
            <p:nvPr/>
          </p:nvSpPr>
          <p:spPr bwMode="gray">
            <a:xfrm>
              <a:off x="3222" y="294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Line 80"/>
            <p:cNvSpPr>
              <a:spLocks noChangeShapeType="1"/>
            </p:cNvSpPr>
            <p:nvPr/>
          </p:nvSpPr>
          <p:spPr bwMode="gray">
            <a:xfrm>
              <a:off x="3222" y="297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Line 81"/>
            <p:cNvSpPr>
              <a:spLocks noChangeShapeType="1"/>
            </p:cNvSpPr>
            <p:nvPr/>
          </p:nvSpPr>
          <p:spPr bwMode="gray">
            <a:xfrm>
              <a:off x="3222" y="302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Line 82"/>
            <p:cNvSpPr>
              <a:spLocks noChangeShapeType="1"/>
            </p:cNvSpPr>
            <p:nvPr/>
          </p:nvSpPr>
          <p:spPr bwMode="gray">
            <a:xfrm>
              <a:off x="3222" y="276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Line 83"/>
            <p:cNvSpPr>
              <a:spLocks noChangeShapeType="1"/>
            </p:cNvSpPr>
            <p:nvPr/>
          </p:nvSpPr>
          <p:spPr bwMode="gray">
            <a:xfrm>
              <a:off x="3222" y="2802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Line 84"/>
            <p:cNvSpPr>
              <a:spLocks noChangeShapeType="1"/>
            </p:cNvSpPr>
            <p:nvPr/>
          </p:nvSpPr>
          <p:spPr bwMode="gray">
            <a:xfrm>
              <a:off x="3222" y="285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Line 85"/>
            <p:cNvSpPr>
              <a:spLocks noChangeShapeType="1"/>
            </p:cNvSpPr>
            <p:nvPr/>
          </p:nvSpPr>
          <p:spPr bwMode="gray">
            <a:xfrm>
              <a:off x="3222" y="260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Line 86"/>
            <p:cNvSpPr>
              <a:spLocks noChangeShapeType="1"/>
            </p:cNvSpPr>
            <p:nvPr/>
          </p:nvSpPr>
          <p:spPr bwMode="gray">
            <a:xfrm>
              <a:off x="3222" y="264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Line 87"/>
            <p:cNvSpPr>
              <a:spLocks noChangeShapeType="1"/>
            </p:cNvSpPr>
            <p:nvPr/>
          </p:nvSpPr>
          <p:spPr bwMode="gray">
            <a:xfrm>
              <a:off x="3222" y="2688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Line 88"/>
            <p:cNvSpPr>
              <a:spLocks noChangeShapeType="1"/>
            </p:cNvSpPr>
            <p:nvPr/>
          </p:nvSpPr>
          <p:spPr bwMode="gray">
            <a:xfrm>
              <a:off x="3222" y="2460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Line 89"/>
            <p:cNvSpPr>
              <a:spLocks noChangeShapeType="1"/>
            </p:cNvSpPr>
            <p:nvPr/>
          </p:nvSpPr>
          <p:spPr bwMode="gray">
            <a:xfrm>
              <a:off x="3222" y="249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Line 90"/>
            <p:cNvSpPr>
              <a:spLocks noChangeShapeType="1"/>
            </p:cNvSpPr>
            <p:nvPr/>
          </p:nvSpPr>
          <p:spPr bwMode="gray">
            <a:xfrm>
              <a:off x="3222" y="2544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Line 91"/>
            <p:cNvSpPr>
              <a:spLocks noChangeShapeType="1"/>
            </p:cNvSpPr>
            <p:nvPr/>
          </p:nvSpPr>
          <p:spPr bwMode="gray">
            <a:xfrm>
              <a:off x="3222" y="2292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Line 92"/>
            <p:cNvSpPr>
              <a:spLocks noChangeShapeType="1"/>
            </p:cNvSpPr>
            <p:nvPr/>
          </p:nvSpPr>
          <p:spPr bwMode="gray">
            <a:xfrm>
              <a:off x="3222" y="2328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Line 93"/>
            <p:cNvSpPr>
              <a:spLocks noChangeShapeType="1"/>
            </p:cNvSpPr>
            <p:nvPr/>
          </p:nvSpPr>
          <p:spPr bwMode="gray">
            <a:xfrm>
              <a:off x="3222" y="2376"/>
              <a:ext cx="9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Line 94"/>
            <p:cNvSpPr>
              <a:spLocks noChangeShapeType="1"/>
            </p:cNvSpPr>
            <p:nvPr/>
          </p:nvSpPr>
          <p:spPr bwMode="gray">
            <a:xfrm>
              <a:off x="3366" y="1374"/>
              <a:ext cx="6" cy="582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Line 95"/>
            <p:cNvSpPr>
              <a:spLocks noChangeShapeType="1"/>
            </p:cNvSpPr>
            <p:nvPr/>
          </p:nvSpPr>
          <p:spPr bwMode="gray">
            <a:xfrm>
              <a:off x="3324" y="1986"/>
              <a:ext cx="102" cy="0"/>
            </a:xfrm>
            <a:prstGeom prst="line">
              <a:avLst/>
            </a:prstGeom>
            <a:noFill/>
            <a:ln w="57150" cmpd="thinThick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2" name="Group 96"/>
          <p:cNvGrpSpPr>
            <a:grpSpLocks/>
          </p:cNvGrpSpPr>
          <p:nvPr/>
        </p:nvGrpSpPr>
        <p:grpSpPr bwMode="auto">
          <a:xfrm>
            <a:off x="3218558" y="4500588"/>
            <a:ext cx="611187" cy="485775"/>
            <a:chOff x="4719" y="3288"/>
            <a:chExt cx="542" cy="344"/>
          </a:xfrm>
        </p:grpSpPr>
        <p:sp>
          <p:nvSpPr>
            <p:cNvPr id="263" name="Freeform 97" descr="circuler_11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176 w 2614"/>
                <a:gd name="T1" fmla="*/ 0 h 2630"/>
                <a:gd name="T2" fmla="*/ 1316 w 2614"/>
                <a:gd name="T3" fmla="*/ 180 h 2630"/>
                <a:gd name="T4" fmla="*/ 1448 w 2614"/>
                <a:gd name="T5" fmla="*/ 0 h 2630"/>
                <a:gd name="T6" fmla="*/ 2504 w 2614"/>
                <a:gd name="T7" fmla="*/ 0 h 2630"/>
                <a:gd name="T8" fmla="*/ 2610 w 2614"/>
                <a:gd name="T9" fmla="*/ 146 h 2630"/>
                <a:gd name="T10" fmla="*/ 2492 w 2614"/>
                <a:gd name="T11" fmla="*/ 312 h 2630"/>
                <a:gd name="T12" fmla="*/ 1716 w 2614"/>
                <a:gd name="T13" fmla="*/ 312 h 2630"/>
                <a:gd name="T14" fmla="*/ 2180 w 2614"/>
                <a:gd name="T15" fmla="*/ 2278 h 2630"/>
                <a:gd name="T16" fmla="*/ 2048 w 2614"/>
                <a:gd name="T17" fmla="*/ 2586 h 2630"/>
                <a:gd name="T18" fmla="*/ 1770 w 2614"/>
                <a:gd name="T19" fmla="*/ 2454 h 2630"/>
                <a:gd name="T20" fmla="*/ 1592 w 2614"/>
                <a:gd name="T21" fmla="*/ 1864 h 2630"/>
                <a:gd name="T22" fmla="*/ 1304 w 2614"/>
                <a:gd name="T23" fmla="*/ 1494 h 2630"/>
                <a:gd name="T24" fmla="*/ 1006 w 2614"/>
                <a:gd name="T25" fmla="*/ 1888 h 2630"/>
                <a:gd name="T26" fmla="*/ 856 w 2614"/>
                <a:gd name="T27" fmla="*/ 2396 h 2630"/>
                <a:gd name="T28" fmla="*/ 570 w 2614"/>
                <a:gd name="T29" fmla="*/ 2596 h 2630"/>
                <a:gd name="T30" fmla="*/ 440 w 2614"/>
                <a:gd name="T31" fmla="*/ 2256 h 2630"/>
                <a:gd name="T32" fmla="*/ 906 w 2614"/>
                <a:gd name="T33" fmla="*/ 310 h 2630"/>
                <a:gd name="T34" fmla="*/ 148 w 2614"/>
                <a:gd name="T35" fmla="*/ 310 h 2630"/>
                <a:gd name="T36" fmla="*/ 2 w 2614"/>
                <a:gd name="T37" fmla="*/ 174 h 2630"/>
                <a:gd name="T38" fmla="*/ 148 w 2614"/>
                <a:gd name="T39" fmla="*/ 2 h 2630"/>
                <a:gd name="T40" fmla="*/ 1176 w 2614"/>
                <a:gd name="T41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Oval 98" descr="circuler_11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99" descr="circuler_11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100 w 2614"/>
                <a:gd name="T1" fmla="*/ 0 h 2628"/>
                <a:gd name="T2" fmla="*/ 1316 w 2614"/>
                <a:gd name="T3" fmla="*/ 180 h 2628"/>
                <a:gd name="T4" fmla="*/ 1508 w 2614"/>
                <a:gd name="T5" fmla="*/ 6 h 2628"/>
                <a:gd name="T6" fmla="*/ 2504 w 2614"/>
                <a:gd name="T7" fmla="*/ 0 h 2628"/>
                <a:gd name="T8" fmla="*/ 2610 w 2614"/>
                <a:gd name="T9" fmla="*/ 146 h 2628"/>
                <a:gd name="T10" fmla="*/ 2492 w 2614"/>
                <a:gd name="T11" fmla="*/ 312 h 2628"/>
                <a:gd name="T12" fmla="*/ 1716 w 2614"/>
                <a:gd name="T13" fmla="*/ 312 h 2628"/>
                <a:gd name="T14" fmla="*/ 1985 w 2614"/>
                <a:gd name="T15" fmla="*/ 1350 h 2628"/>
                <a:gd name="T16" fmla="*/ 1805 w 2614"/>
                <a:gd name="T17" fmla="*/ 1401 h 2628"/>
                <a:gd name="T18" fmla="*/ 2093 w 2614"/>
                <a:gd name="T19" fmla="*/ 2328 h 2628"/>
                <a:gd name="T20" fmla="*/ 2030 w 2614"/>
                <a:gd name="T21" fmla="*/ 2598 h 2628"/>
                <a:gd name="T22" fmla="*/ 1778 w 2614"/>
                <a:gd name="T23" fmla="*/ 2406 h 2628"/>
                <a:gd name="T24" fmla="*/ 1436 w 2614"/>
                <a:gd name="T25" fmla="*/ 1476 h 2628"/>
                <a:gd name="T26" fmla="*/ 1136 w 2614"/>
                <a:gd name="T27" fmla="*/ 1476 h 2628"/>
                <a:gd name="T28" fmla="*/ 842 w 2614"/>
                <a:gd name="T29" fmla="*/ 2412 h 2628"/>
                <a:gd name="T30" fmla="*/ 635 w 2614"/>
                <a:gd name="T31" fmla="*/ 2595 h 2628"/>
                <a:gd name="T32" fmla="*/ 545 w 2614"/>
                <a:gd name="T33" fmla="*/ 2316 h 2628"/>
                <a:gd name="T34" fmla="*/ 797 w 2614"/>
                <a:gd name="T35" fmla="*/ 1416 h 2628"/>
                <a:gd name="T36" fmla="*/ 602 w 2614"/>
                <a:gd name="T37" fmla="*/ 1368 h 2628"/>
                <a:gd name="T38" fmla="*/ 906 w 2614"/>
                <a:gd name="T39" fmla="*/ 310 h 2628"/>
                <a:gd name="T40" fmla="*/ 148 w 2614"/>
                <a:gd name="T41" fmla="*/ 310 h 2628"/>
                <a:gd name="T42" fmla="*/ 2 w 2614"/>
                <a:gd name="T43" fmla="*/ 174 h 2628"/>
                <a:gd name="T44" fmla="*/ 148 w 2614"/>
                <a:gd name="T45" fmla="*/ 2 h 2628"/>
                <a:gd name="T46" fmla="*/ 1100 w 2614"/>
                <a:gd name="T4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 r="-2147483648"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Oval 100" descr="circuler_1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 r="-2147483648"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7" name="Group 101"/>
          <p:cNvGrpSpPr>
            <a:grpSpLocks/>
          </p:cNvGrpSpPr>
          <p:nvPr/>
        </p:nvGrpSpPr>
        <p:grpSpPr bwMode="auto">
          <a:xfrm>
            <a:off x="7858820" y="4497413"/>
            <a:ext cx="622300" cy="477837"/>
            <a:chOff x="4719" y="3288"/>
            <a:chExt cx="542" cy="344"/>
          </a:xfrm>
        </p:grpSpPr>
        <p:sp>
          <p:nvSpPr>
            <p:cNvPr id="268" name="Freeform 102" descr="circuler_11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176 w 2614"/>
                <a:gd name="T1" fmla="*/ 0 h 2630"/>
                <a:gd name="T2" fmla="*/ 1316 w 2614"/>
                <a:gd name="T3" fmla="*/ 180 h 2630"/>
                <a:gd name="T4" fmla="*/ 1448 w 2614"/>
                <a:gd name="T5" fmla="*/ 0 h 2630"/>
                <a:gd name="T6" fmla="*/ 2504 w 2614"/>
                <a:gd name="T7" fmla="*/ 0 h 2630"/>
                <a:gd name="T8" fmla="*/ 2610 w 2614"/>
                <a:gd name="T9" fmla="*/ 146 h 2630"/>
                <a:gd name="T10" fmla="*/ 2492 w 2614"/>
                <a:gd name="T11" fmla="*/ 312 h 2630"/>
                <a:gd name="T12" fmla="*/ 1716 w 2614"/>
                <a:gd name="T13" fmla="*/ 312 h 2630"/>
                <a:gd name="T14" fmla="*/ 2180 w 2614"/>
                <a:gd name="T15" fmla="*/ 2278 h 2630"/>
                <a:gd name="T16" fmla="*/ 2048 w 2614"/>
                <a:gd name="T17" fmla="*/ 2586 h 2630"/>
                <a:gd name="T18" fmla="*/ 1770 w 2614"/>
                <a:gd name="T19" fmla="*/ 2454 h 2630"/>
                <a:gd name="T20" fmla="*/ 1592 w 2614"/>
                <a:gd name="T21" fmla="*/ 1864 h 2630"/>
                <a:gd name="T22" fmla="*/ 1304 w 2614"/>
                <a:gd name="T23" fmla="*/ 1494 h 2630"/>
                <a:gd name="T24" fmla="*/ 1006 w 2614"/>
                <a:gd name="T25" fmla="*/ 1888 h 2630"/>
                <a:gd name="T26" fmla="*/ 856 w 2614"/>
                <a:gd name="T27" fmla="*/ 2396 h 2630"/>
                <a:gd name="T28" fmla="*/ 570 w 2614"/>
                <a:gd name="T29" fmla="*/ 2596 h 2630"/>
                <a:gd name="T30" fmla="*/ 440 w 2614"/>
                <a:gd name="T31" fmla="*/ 2256 h 2630"/>
                <a:gd name="T32" fmla="*/ 906 w 2614"/>
                <a:gd name="T33" fmla="*/ 310 h 2630"/>
                <a:gd name="T34" fmla="*/ 148 w 2614"/>
                <a:gd name="T35" fmla="*/ 310 h 2630"/>
                <a:gd name="T36" fmla="*/ 2 w 2614"/>
                <a:gd name="T37" fmla="*/ 174 h 2630"/>
                <a:gd name="T38" fmla="*/ 148 w 2614"/>
                <a:gd name="T39" fmla="*/ 2 h 2630"/>
                <a:gd name="T40" fmla="*/ 1176 w 2614"/>
                <a:gd name="T41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Oval 103" descr="circuler_11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104" descr="circuler_11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100 w 2614"/>
                <a:gd name="T1" fmla="*/ 0 h 2628"/>
                <a:gd name="T2" fmla="*/ 1316 w 2614"/>
                <a:gd name="T3" fmla="*/ 180 h 2628"/>
                <a:gd name="T4" fmla="*/ 1508 w 2614"/>
                <a:gd name="T5" fmla="*/ 6 h 2628"/>
                <a:gd name="T6" fmla="*/ 2504 w 2614"/>
                <a:gd name="T7" fmla="*/ 0 h 2628"/>
                <a:gd name="T8" fmla="*/ 2610 w 2614"/>
                <a:gd name="T9" fmla="*/ 146 h 2628"/>
                <a:gd name="T10" fmla="*/ 2492 w 2614"/>
                <a:gd name="T11" fmla="*/ 312 h 2628"/>
                <a:gd name="T12" fmla="*/ 1716 w 2614"/>
                <a:gd name="T13" fmla="*/ 312 h 2628"/>
                <a:gd name="T14" fmla="*/ 1985 w 2614"/>
                <a:gd name="T15" fmla="*/ 1350 h 2628"/>
                <a:gd name="T16" fmla="*/ 1805 w 2614"/>
                <a:gd name="T17" fmla="*/ 1401 h 2628"/>
                <a:gd name="T18" fmla="*/ 2093 w 2614"/>
                <a:gd name="T19" fmla="*/ 2328 h 2628"/>
                <a:gd name="T20" fmla="*/ 2030 w 2614"/>
                <a:gd name="T21" fmla="*/ 2598 h 2628"/>
                <a:gd name="T22" fmla="*/ 1778 w 2614"/>
                <a:gd name="T23" fmla="*/ 2406 h 2628"/>
                <a:gd name="T24" fmla="*/ 1436 w 2614"/>
                <a:gd name="T25" fmla="*/ 1476 h 2628"/>
                <a:gd name="T26" fmla="*/ 1136 w 2614"/>
                <a:gd name="T27" fmla="*/ 1476 h 2628"/>
                <a:gd name="T28" fmla="*/ 842 w 2614"/>
                <a:gd name="T29" fmla="*/ 2412 h 2628"/>
                <a:gd name="T30" fmla="*/ 635 w 2614"/>
                <a:gd name="T31" fmla="*/ 2595 h 2628"/>
                <a:gd name="T32" fmla="*/ 545 w 2614"/>
                <a:gd name="T33" fmla="*/ 2316 h 2628"/>
                <a:gd name="T34" fmla="*/ 797 w 2614"/>
                <a:gd name="T35" fmla="*/ 1416 h 2628"/>
                <a:gd name="T36" fmla="*/ 602 w 2614"/>
                <a:gd name="T37" fmla="*/ 1368 h 2628"/>
                <a:gd name="T38" fmla="*/ 906 w 2614"/>
                <a:gd name="T39" fmla="*/ 310 h 2628"/>
                <a:gd name="T40" fmla="*/ 148 w 2614"/>
                <a:gd name="T41" fmla="*/ 310 h 2628"/>
                <a:gd name="T42" fmla="*/ 2 w 2614"/>
                <a:gd name="T43" fmla="*/ 174 h 2628"/>
                <a:gd name="T44" fmla="*/ 148 w 2614"/>
                <a:gd name="T45" fmla="*/ 2 h 2628"/>
                <a:gd name="T46" fmla="*/ 1100 w 2614"/>
                <a:gd name="T4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 r="-2147483648"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Oval 105" descr="circuler_1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 r="-2147483648"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2" name="Group 106"/>
          <p:cNvGrpSpPr>
            <a:grpSpLocks/>
          </p:cNvGrpSpPr>
          <p:nvPr/>
        </p:nvGrpSpPr>
        <p:grpSpPr bwMode="auto">
          <a:xfrm>
            <a:off x="2645470" y="4400575"/>
            <a:ext cx="438150" cy="577850"/>
            <a:chOff x="1907" y="1401"/>
            <a:chExt cx="351" cy="653"/>
          </a:xfrm>
        </p:grpSpPr>
        <p:grpSp>
          <p:nvGrpSpPr>
            <p:cNvPr id="273" name="Group 107"/>
            <p:cNvGrpSpPr>
              <a:grpSpLocks/>
            </p:cNvGrpSpPr>
            <p:nvPr/>
          </p:nvGrpSpPr>
          <p:grpSpPr bwMode="auto">
            <a:xfrm flipH="1">
              <a:off x="2033" y="1401"/>
              <a:ext cx="105" cy="533"/>
              <a:chOff x="585" y="1659"/>
              <a:chExt cx="183" cy="925"/>
            </a:xfrm>
          </p:grpSpPr>
          <p:sp>
            <p:nvSpPr>
              <p:cNvPr id="286" name="Freeform 108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109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110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11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112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4" name="Group 113"/>
            <p:cNvGrpSpPr>
              <a:grpSpLocks/>
            </p:cNvGrpSpPr>
            <p:nvPr/>
          </p:nvGrpSpPr>
          <p:grpSpPr bwMode="auto">
            <a:xfrm flipH="1">
              <a:off x="2153" y="1503"/>
              <a:ext cx="105" cy="533"/>
              <a:chOff x="585" y="1659"/>
              <a:chExt cx="183" cy="925"/>
            </a:xfrm>
          </p:grpSpPr>
          <p:sp>
            <p:nvSpPr>
              <p:cNvPr id="281" name="Freeform 114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115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116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117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118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5" name="Group 119"/>
            <p:cNvGrpSpPr>
              <a:grpSpLocks/>
            </p:cNvGrpSpPr>
            <p:nvPr/>
          </p:nvGrpSpPr>
          <p:grpSpPr bwMode="auto">
            <a:xfrm flipH="1">
              <a:off x="1907" y="1521"/>
              <a:ext cx="105" cy="533"/>
              <a:chOff x="585" y="1659"/>
              <a:chExt cx="183" cy="925"/>
            </a:xfrm>
          </p:grpSpPr>
          <p:sp>
            <p:nvSpPr>
              <p:cNvPr id="276" name="Freeform 120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121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122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123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124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91" name="Group 125"/>
          <p:cNvGrpSpPr>
            <a:grpSpLocks/>
          </p:cNvGrpSpPr>
          <p:nvPr/>
        </p:nvGrpSpPr>
        <p:grpSpPr bwMode="auto">
          <a:xfrm>
            <a:off x="7247633" y="4400575"/>
            <a:ext cx="438150" cy="577850"/>
            <a:chOff x="1907" y="1401"/>
            <a:chExt cx="351" cy="653"/>
          </a:xfrm>
        </p:grpSpPr>
        <p:grpSp>
          <p:nvGrpSpPr>
            <p:cNvPr id="292" name="Group 126"/>
            <p:cNvGrpSpPr>
              <a:grpSpLocks/>
            </p:cNvGrpSpPr>
            <p:nvPr/>
          </p:nvGrpSpPr>
          <p:grpSpPr bwMode="auto">
            <a:xfrm flipH="1">
              <a:off x="2033" y="1401"/>
              <a:ext cx="105" cy="533"/>
              <a:chOff x="585" y="1659"/>
              <a:chExt cx="183" cy="925"/>
            </a:xfrm>
          </p:grpSpPr>
          <p:sp>
            <p:nvSpPr>
              <p:cNvPr id="305" name="Freeform 127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128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29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130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131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3" name="Group 132"/>
            <p:cNvGrpSpPr>
              <a:grpSpLocks/>
            </p:cNvGrpSpPr>
            <p:nvPr/>
          </p:nvGrpSpPr>
          <p:grpSpPr bwMode="auto">
            <a:xfrm flipH="1">
              <a:off x="2153" y="1503"/>
              <a:ext cx="105" cy="533"/>
              <a:chOff x="585" y="1659"/>
              <a:chExt cx="183" cy="925"/>
            </a:xfrm>
          </p:grpSpPr>
          <p:sp>
            <p:nvSpPr>
              <p:cNvPr id="300" name="Freeform 133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134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135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136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37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4" name="Group 138"/>
            <p:cNvGrpSpPr>
              <a:grpSpLocks/>
            </p:cNvGrpSpPr>
            <p:nvPr/>
          </p:nvGrpSpPr>
          <p:grpSpPr bwMode="auto">
            <a:xfrm flipH="1">
              <a:off x="1907" y="1521"/>
              <a:ext cx="105" cy="533"/>
              <a:chOff x="585" y="1659"/>
              <a:chExt cx="183" cy="925"/>
            </a:xfrm>
          </p:grpSpPr>
          <p:sp>
            <p:nvSpPr>
              <p:cNvPr id="295" name="Freeform 139"/>
              <p:cNvSpPr>
                <a:spLocks/>
              </p:cNvSpPr>
              <p:nvPr/>
            </p:nvSpPr>
            <p:spPr bwMode="gray">
              <a:xfrm>
                <a:off x="650" y="1659"/>
                <a:ext cx="60" cy="128"/>
              </a:xfrm>
              <a:custGeom>
                <a:avLst/>
                <a:gdLst>
                  <a:gd name="T0" fmla="*/ 30 w 60"/>
                  <a:gd name="T1" fmla="*/ 0 h 128"/>
                  <a:gd name="T2" fmla="*/ 0 w 60"/>
                  <a:gd name="T3" fmla="*/ 128 h 128"/>
                  <a:gd name="T4" fmla="*/ 60 w 60"/>
                  <a:gd name="T5" fmla="*/ 128 h 128"/>
                  <a:gd name="T6" fmla="*/ 30 w 6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128">
                    <a:moveTo>
                      <a:pt x="30" y="0"/>
                    </a:moveTo>
                    <a:lnTo>
                      <a:pt x="0" y="128"/>
                    </a:lnTo>
                    <a:lnTo>
                      <a:pt x="60" y="12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140"/>
              <p:cNvSpPr>
                <a:spLocks/>
              </p:cNvSpPr>
              <p:nvPr/>
            </p:nvSpPr>
            <p:spPr bwMode="gray">
              <a:xfrm>
                <a:off x="585" y="1916"/>
                <a:ext cx="53" cy="667"/>
              </a:xfrm>
              <a:custGeom>
                <a:avLst/>
                <a:gdLst>
                  <a:gd name="T0" fmla="*/ 3 w 53"/>
                  <a:gd name="T1" fmla="*/ 0 h 667"/>
                  <a:gd name="T2" fmla="*/ 0 w 53"/>
                  <a:gd name="T3" fmla="*/ 640 h 667"/>
                  <a:gd name="T4" fmla="*/ 51 w 53"/>
                  <a:gd name="T5" fmla="*/ 667 h 667"/>
                  <a:gd name="T6" fmla="*/ 53 w 53"/>
                  <a:gd name="T7" fmla="*/ 31 h 667"/>
                  <a:gd name="T8" fmla="*/ 3 w 53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67">
                    <a:moveTo>
                      <a:pt x="3" y="0"/>
                    </a:moveTo>
                    <a:lnTo>
                      <a:pt x="0" y="640"/>
                    </a:lnTo>
                    <a:lnTo>
                      <a:pt x="51" y="667"/>
                    </a:lnTo>
                    <a:lnTo>
                      <a:pt x="53" y="31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141"/>
              <p:cNvSpPr>
                <a:spLocks/>
              </p:cNvSpPr>
              <p:nvPr/>
            </p:nvSpPr>
            <p:spPr bwMode="gray">
              <a:xfrm>
                <a:off x="717" y="1912"/>
                <a:ext cx="51" cy="667"/>
              </a:xfrm>
              <a:custGeom>
                <a:avLst/>
                <a:gdLst>
                  <a:gd name="T0" fmla="*/ 48 w 51"/>
                  <a:gd name="T1" fmla="*/ 0 h 667"/>
                  <a:gd name="T2" fmla="*/ 51 w 51"/>
                  <a:gd name="T3" fmla="*/ 640 h 667"/>
                  <a:gd name="T4" fmla="*/ 0 w 51"/>
                  <a:gd name="T5" fmla="*/ 667 h 667"/>
                  <a:gd name="T6" fmla="*/ 0 w 51"/>
                  <a:gd name="T7" fmla="*/ 35 h 667"/>
                  <a:gd name="T8" fmla="*/ 48 w 5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7">
                    <a:moveTo>
                      <a:pt x="48" y="0"/>
                    </a:moveTo>
                    <a:lnTo>
                      <a:pt x="51" y="640"/>
                    </a:lnTo>
                    <a:lnTo>
                      <a:pt x="0" y="667"/>
                    </a:lnTo>
                    <a:lnTo>
                      <a:pt x="0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>
                            <a:alpha val="89999"/>
                          </a:schemeClr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42"/>
              <p:cNvSpPr>
                <a:spLocks/>
              </p:cNvSpPr>
              <p:nvPr/>
            </p:nvSpPr>
            <p:spPr bwMode="gray">
              <a:xfrm>
                <a:off x="633" y="1915"/>
                <a:ext cx="84" cy="669"/>
              </a:xfrm>
              <a:custGeom>
                <a:avLst/>
                <a:gdLst>
                  <a:gd name="T0" fmla="*/ 84 w 84"/>
                  <a:gd name="T1" fmla="*/ 33 h 669"/>
                  <a:gd name="T2" fmla="*/ 83 w 84"/>
                  <a:gd name="T3" fmla="*/ 665 h 669"/>
                  <a:gd name="T4" fmla="*/ 0 w 84"/>
                  <a:gd name="T5" fmla="*/ 669 h 669"/>
                  <a:gd name="T6" fmla="*/ 5 w 84"/>
                  <a:gd name="T7" fmla="*/ 40 h 669"/>
                  <a:gd name="T8" fmla="*/ 47 w 84"/>
                  <a:gd name="T9" fmla="*/ 0 h 669"/>
                  <a:gd name="T10" fmla="*/ 84 w 84"/>
                  <a:gd name="T11" fmla="*/ 3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669">
                    <a:moveTo>
                      <a:pt x="84" y="33"/>
                    </a:moveTo>
                    <a:lnTo>
                      <a:pt x="83" y="665"/>
                    </a:lnTo>
                    <a:lnTo>
                      <a:pt x="0" y="669"/>
                    </a:lnTo>
                    <a:lnTo>
                      <a:pt x="5" y="40"/>
                    </a:lnTo>
                    <a:lnTo>
                      <a:pt x="47" y="0"/>
                    </a:ln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FFFFFF">
                  <a:alpha val="89999"/>
                </a:srgbClr>
              </a:solidFill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43"/>
              <p:cNvSpPr>
                <a:spLocks/>
              </p:cNvSpPr>
              <p:nvPr/>
            </p:nvSpPr>
            <p:spPr bwMode="gray">
              <a:xfrm>
                <a:off x="590" y="1773"/>
                <a:ext cx="174" cy="176"/>
              </a:xfrm>
              <a:custGeom>
                <a:avLst/>
                <a:gdLst>
                  <a:gd name="T0" fmla="*/ 118 w 174"/>
                  <a:gd name="T1" fmla="*/ 0 h 176"/>
                  <a:gd name="T2" fmla="*/ 60 w 174"/>
                  <a:gd name="T3" fmla="*/ 2 h 176"/>
                  <a:gd name="T4" fmla="*/ 0 w 174"/>
                  <a:gd name="T5" fmla="*/ 143 h 176"/>
                  <a:gd name="T6" fmla="*/ 49 w 174"/>
                  <a:gd name="T7" fmla="*/ 176 h 176"/>
                  <a:gd name="T8" fmla="*/ 90 w 174"/>
                  <a:gd name="T9" fmla="*/ 138 h 176"/>
                  <a:gd name="T10" fmla="*/ 130 w 174"/>
                  <a:gd name="T11" fmla="*/ 171 h 176"/>
                  <a:gd name="T12" fmla="*/ 174 w 174"/>
                  <a:gd name="T13" fmla="*/ 141 h 176"/>
                  <a:gd name="T14" fmla="*/ 118 w 174"/>
                  <a:gd name="T1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76">
                    <a:moveTo>
                      <a:pt x="118" y="0"/>
                    </a:moveTo>
                    <a:lnTo>
                      <a:pt x="60" y="2"/>
                    </a:lnTo>
                    <a:lnTo>
                      <a:pt x="0" y="143"/>
                    </a:lnTo>
                    <a:lnTo>
                      <a:pt x="49" y="176"/>
                    </a:lnTo>
                    <a:lnTo>
                      <a:pt x="90" y="138"/>
                    </a:lnTo>
                    <a:lnTo>
                      <a:pt x="130" y="171"/>
                    </a:lnTo>
                    <a:lnTo>
                      <a:pt x="174" y="141"/>
                    </a:lnTo>
                    <a:lnTo>
                      <a:pt x="118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89999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19278</TotalTime>
  <Words>47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Graph 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899</cp:revision>
  <dcterms:created xsi:type="dcterms:W3CDTF">2009-02-11T05:37:22Z</dcterms:created>
  <dcterms:modified xsi:type="dcterms:W3CDTF">2012-10-25T03:53:43Z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