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"/>
          <p:cNvSpPr>
            <a:spLocks noChangeArrowheads="1"/>
          </p:cNvSpPr>
          <p:nvPr/>
        </p:nvSpPr>
        <p:spPr bwMode="gray">
          <a:xfrm>
            <a:off x="3423418" y="1147217"/>
            <a:ext cx="2641600" cy="2644775"/>
          </a:xfrm>
          <a:prstGeom prst="ellipse">
            <a:avLst/>
          </a:prstGeom>
          <a:solidFill>
            <a:srgbClr val="66B13D">
              <a:alpha val="3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Oval 4"/>
          <p:cNvSpPr>
            <a:spLocks noChangeArrowheads="1"/>
          </p:cNvSpPr>
          <p:nvPr/>
        </p:nvSpPr>
        <p:spPr bwMode="gray">
          <a:xfrm>
            <a:off x="4363218" y="2539454"/>
            <a:ext cx="2643188" cy="2643188"/>
          </a:xfrm>
          <a:prstGeom prst="ellipse">
            <a:avLst/>
          </a:prstGeom>
          <a:solidFill>
            <a:srgbClr val="FF9600">
              <a:alpha val="3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Oval 5"/>
          <p:cNvSpPr>
            <a:spLocks noChangeArrowheads="1"/>
          </p:cNvSpPr>
          <p:nvPr/>
        </p:nvSpPr>
        <p:spPr bwMode="gray">
          <a:xfrm>
            <a:off x="2380431" y="2504529"/>
            <a:ext cx="2644775" cy="2643188"/>
          </a:xfrm>
          <a:prstGeom prst="ellipse">
            <a:avLst/>
          </a:prstGeom>
          <a:solidFill>
            <a:srgbClr val="EBD531">
              <a:alpha val="3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 flipH="1" flipV="1">
            <a:off x="2969393" y="2191792"/>
            <a:ext cx="1149350" cy="83343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 flipV="1">
            <a:off x="5474468" y="2225129"/>
            <a:ext cx="1217613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 flipH="1">
            <a:off x="4675956" y="4174579"/>
            <a:ext cx="25400" cy="104298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gray">
          <a:xfrm>
            <a:off x="3952056" y="3120479"/>
            <a:ext cx="16081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Text in here</a:t>
            </a: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918343" y="1459954"/>
            <a:ext cx="2052638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20650" marR="0" lvl="0" indent="-12065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66B13D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  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66B13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宋体" pitchFamily="2" charset="-122"/>
              </a:rPr>
              <a:t>01.Title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6623818" y="1459954"/>
            <a:ext cx="2052638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20650" marR="0" lvl="0" indent="-12065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6699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  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EBD5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宋体" pitchFamily="2" charset="-122"/>
              </a:rPr>
              <a:t>02.Title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3561531" y="5160417"/>
            <a:ext cx="22606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20650" marR="0" lvl="0" indent="-12065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  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04884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宋体" pitchFamily="2" charset="-122"/>
              </a:rPr>
              <a:t>03.Title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   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  <a:p>
            <a:pPr marL="120650" marR="0" lvl="0" indent="-120650" algn="ctr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 in here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black">
          <a:xfrm>
            <a:off x="3837756" y="1483767"/>
            <a:ext cx="1824037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by Guild Design Inc.</a:t>
            </a: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black">
          <a:xfrm>
            <a:off x="2585218" y="3593554"/>
            <a:ext cx="1824038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by Guild Design Inc.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black">
          <a:xfrm>
            <a:off x="5018856" y="3633242"/>
            <a:ext cx="1824037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19278</TotalTime>
  <Words>100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898</cp:revision>
  <dcterms:created xsi:type="dcterms:W3CDTF">2009-02-11T05:37:22Z</dcterms:created>
  <dcterms:modified xsi:type="dcterms:W3CDTF">2012-10-25T03:49:54Z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