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58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66FF33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 varScale="1">
        <p:scale>
          <a:sx n="80" d="100"/>
          <a:sy n="80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2012/10/25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2012/10/25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DEE79-D6A9-404B-B2E7-14B1D3548937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68014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2012/10/25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Oval 3"/>
          <p:cNvSpPr>
            <a:spLocks noChangeArrowheads="1"/>
          </p:cNvSpPr>
          <p:nvPr/>
        </p:nvSpPr>
        <p:spPr bwMode="gray">
          <a:xfrm>
            <a:off x="2729657" y="1824260"/>
            <a:ext cx="3457575" cy="3457575"/>
          </a:xfrm>
          <a:prstGeom prst="ellipse">
            <a:avLst/>
          </a:prstGeom>
          <a:blipFill dpi="0" rotWithShape="1">
            <a:blip r:embed="rId3"/>
            <a:srcRect/>
            <a:stretch>
              <a:fillRect/>
            </a:stretch>
          </a:blipFill>
          <a:ln w="25400" algn="ctr">
            <a:solidFill>
              <a:srgbClr val="66B13D"/>
            </a:solidFill>
            <a:prstDash val="lgDash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7" name="AutoShape 4"/>
          <p:cNvSpPr>
            <a:spLocks noChangeArrowheads="1"/>
          </p:cNvSpPr>
          <p:nvPr/>
        </p:nvSpPr>
        <p:spPr bwMode="gray">
          <a:xfrm>
            <a:off x="3524994" y="1397223"/>
            <a:ext cx="1919288" cy="59372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EBD531"/>
              </a:gs>
              <a:gs pos="100000">
                <a:srgbClr val="EBD531">
                  <a:gamma/>
                  <a:shade val="76471"/>
                  <a:invGamma/>
                </a:srgbClr>
              </a:gs>
            </a:gsLst>
            <a:lin ang="5400000" scaled="1"/>
          </a:gradFill>
          <a:ln w="57150">
            <a:solidFill>
              <a:srgbClr val="EBD531"/>
            </a:solidFill>
            <a:round/>
            <a:headEnd/>
            <a:tailEnd/>
          </a:ln>
          <a:effectLst>
            <a:outerShdw dist="52363" dir="4557825" algn="ctr" rotWithShape="0">
              <a:srgbClr val="1C1C1C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8" name="AutoShape 5"/>
          <p:cNvSpPr>
            <a:spLocks noChangeArrowheads="1"/>
          </p:cNvSpPr>
          <p:nvPr/>
        </p:nvSpPr>
        <p:spPr bwMode="gray">
          <a:xfrm>
            <a:off x="1259632" y="2703735"/>
            <a:ext cx="1919287" cy="59372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EBD531"/>
              </a:gs>
              <a:gs pos="100000">
                <a:srgbClr val="EBD531">
                  <a:gamma/>
                  <a:shade val="76471"/>
                  <a:invGamma/>
                </a:srgbClr>
              </a:gs>
            </a:gsLst>
            <a:lin ang="5400000" scaled="1"/>
          </a:gradFill>
          <a:ln w="57150">
            <a:solidFill>
              <a:srgbClr val="EBD531"/>
            </a:solidFill>
            <a:round/>
            <a:headEnd/>
            <a:tailEnd/>
          </a:ln>
          <a:effectLst>
            <a:outerShdw dist="52363" dir="4557825" algn="ctr" rotWithShape="0">
              <a:srgbClr val="1C1C1C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9" name="AutoShape 6"/>
          <p:cNvSpPr>
            <a:spLocks noChangeArrowheads="1"/>
          </p:cNvSpPr>
          <p:nvPr/>
        </p:nvSpPr>
        <p:spPr bwMode="gray">
          <a:xfrm>
            <a:off x="5769719" y="2703735"/>
            <a:ext cx="1919288" cy="59372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EBD531"/>
              </a:gs>
              <a:gs pos="100000">
                <a:srgbClr val="EBD531">
                  <a:gamma/>
                  <a:shade val="76471"/>
                  <a:invGamma/>
                </a:srgbClr>
              </a:gs>
            </a:gsLst>
            <a:lin ang="5400000" scaled="1"/>
          </a:gradFill>
          <a:ln w="57150">
            <a:solidFill>
              <a:srgbClr val="EBD531"/>
            </a:solidFill>
            <a:round/>
            <a:headEnd/>
            <a:tailEnd/>
          </a:ln>
          <a:effectLst>
            <a:outerShdw dist="52363" dir="4557825" algn="ctr" rotWithShape="0">
              <a:srgbClr val="1C1C1C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0" name="AutoShape 7"/>
          <p:cNvSpPr>
            <a:spLocks noChangeArrowheads="1"/>
          </p:cNvSpPr>
          <p:nvPr/>
        </p:nvSpPr>
        <p:spPr bwMode="gray">
          <a:xfrm>
            <a:off x="1842244" y="4475385"/>
            <a:ext cx="1919288" cy="59372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EBD531"/>
              </a:gs>
              <a:gs pos="100000">
                <a:srgbClr val="EBD531">
                  <a:gamma/>
                  <a:shade val="76471"/>
                  <a:invGamma/>
                </a:srgbClr>
              </a:gs>
            </a:gsLst>
            <a:lin ang="5400000" scaled="1"/>
          </a:gradFill>
          <a:ln w="57150">
            <a:solidFill>
              <a:srgbClr val="EBD531"/>
            </a:solidFill>
            <a:round/>
            <a:headEnd/>
            <a:tailEnd/>
          </a:ln>
          <a:effectLst>
            <a:outerShdw dist="52363" dir="4557825" algn="ctr" rotWithShape="0">
              <a:srgbClr val="1C1C1C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1" name="AutoShape 8"/>
          <p:cNvSpPr>
            <a:spLocks noChangeArrowheads="1"/>
          </p:cNvSpPr>
          <p:nvPr/>
        </p:nvSpPr>
        <p:spPr bwMode="gray">
          <a:xfrm>
            <a:off x="5136307" y="4488085"/>
            <a:ext cx="1919287" cy="59372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EBD531"/>
              </a:gs>
              <a:gs pos="100000">
                <a:srgbClr val="EBD531">
                  <a:gamma/>
                  <a:shade val="76471"/>
                  <a:invGamma/>
                </a:srgbClr>
              </a:gs>
            </a:gsLst>
            <a:lin ang="5400000" scaled="1"/>
          </a:gradFill>
          <a:ln w="57150">
            <a:solidFill>
              <a:srgbClr val="EBD531"/>
            </a:solidFill>
            <a:round/>
            <a:headEnd/>
            <a:tailEnd/>
          </a:ln>
          <a:effectLst>
            <a:outerShdw dist="52363" dir="4557825" algn="ctr" rotWithShape="0">
              <a:srgbClr val="1C1C1C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2" name="Rectangle 9"/>
          <p:cNvSpPr>
            <a:spLocks noChangeArrowheads="1"/>
          </p:cNvSpPr>
          <p:nvPr/>
        </p:nvSpPr>
        <p:spPr bwMode="black">
          <a:xfrm>
            <a:off x="5552232" y="1455960"/>
            <a:ext cx="2189162" cy="477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171450" indent="-171450">
              <a:lnSpc>
                <a:spcPct val="70000"/>
              </a:lnSpc>
              <a:buFontTx/>
              <a:buAutoNum type="arabicPeriod"/>
            </a:pPr>
            <a:r>
              <a:rPr lang="en-US" altLang="zh-CN" sz="1200">
                <a:solidFill>
                  <a:srgbClr val="000000"/>
                </a:solidFill>
                <a:ea typeface="宋体" pitchFamily="2" charset="-122"/>
              </a:rPr>
              <a:t>Description of the products</a:t>
            </a:r>
          </a:p>
          <a:p>
            <a:pPr marL="171450" indent="-171450">
              <a:lnSpc>
                <a:spcPct val="70000"/>
              </a:lnSpc>
            </a:pPr>
            <a:endParaRPr lang="en-US" altLang="zh-CN" sz="1200">
              <a:solidFill>
                <a:srgbClr val="000000"/>
              </a:solidFill>
              <a:ea typeface="宋体" pitchFamily="2" charset="-122"/>
            </a:endParaRPr>
          </a:p>
          <a:p>
            <a:pPr marL="171450" indent="-171450">
              <a:lnSpc>
                <a:spcPct val="70000"/>
              </a:lnSpc>
              <a:buFontTx/>
              <a:buAutoNum type="arabicPeriod" startAt="2"/>
            </a:pPr>
            <a:r>
              <a:rPr lang="en-US" altLang="zh-CN" sz="1200">
                <a:solidFill>
                  <a:srgbClr val="000000"/>
                </a:solidFill>
                <a:ea typeface="宋体" pitchFamily="2" charset="-122"/>
              </a:rPr>
              <a:t>Description of the business</a:t>
            </a:r>
          </a:p>
        </p:txBody>
      </p:sp>
      <p:sp>
        <p:nvSpPr>
          <p:cNvPr id="53" name="Rectangle 10"/>
          <p:cNvSpPr>
            <a:spLocks noChangeArrowheads="1"/>
          </p:cNvSpPr>
          <p:nvPr/>
        </p:nvSpPr>
        <p:spPr bwMode="black">
          <a:xfrm>
            <a:off x="6165007" y="3448273"/>
            <a:ext cx="1497012" cy="422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171450" indent="-171450">
              <a:lnSpc>
                <a:spcPct val="90000"/>
              </a:lnSpc>
            </a:pPr>
            <a:r>
              <a:rPr lang="en-US" altLang="zh-CN" sz="1200">
                <a:solidFill>
                  <a:srgbClr val="000000"/>
                </a:solidFill>
                <a:ea typeface="宋体" pitchFamily="2" charset="-122"/>
              </a:rPr>
              <a:t>Description of the business</a:t>
            </a:r>
          </a:p>
        </p:txBody>
      </p:sp>
      <p:sp>
        <p:nvSpPr>
          <p:cNvPr id="54" name="Rectangle 11"/>
          <p:cNvSpPr>
            <a:spLocks noChangeArrowheads="1"/>
          </p:cNvSpPr>
          <p:nvPr/>
        </p:nvSpPr>
        <p:spPr bwMode="black">
          <a:xfrm>
            <a:off x="5072807" y="5183410"/>
            <a:ext cx="2281237" cy="477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171450" indent="-171450">
              <a:lnSpc>
                <a:spcPct val="70000"/>
              </a:lnSpc>
              <a:buFontTx/>
              <a:buAutoNum type="arabicPeriod"/>
            </a:pPr>
            <a:r>
              <a:rPr lang="en-US" altLang="zh-CN" sz="1200">
                <a:solidFill>
                  <a:srgbClr val="000000"/>
                </a:solidFill>
                <a:ea typeface="宋体" pitchFamily="2" charset="-122"/>
              </a:rPr>
              <a:t>Description of the products</a:t>
            </a:r>
          </a:p>
          <a:p>
            <a:pPr marL="171450" indent="-171450">
              <a:lnSpc>
                <a:spcPct val="70000"/>
              </a:lnSpc>
            </a:pPr>
            <a:endParaRPr lang="en-US" altLang="zh-CN" sz="1200">
              <a:solidFill>
                <a:srgbClr val="000000"/>
              </a:solidFill>
              <a:ea typeface="宋体" pitchFamily="2" charset="-122"/>
            </a:endParaRPr>
          </a:p>
          <a:p>
            <a:pPr marL="171450" indent="-171450">
              <a:lnSpc>
                <a:spcPct val="70000"/>
              </a:lnSpc>
              <a:buFontTx/>
              <a:buAutoNum type="arabicPeriod" startAt="2"/>
            </a:pPr>
            <a:r>
              <a:rPr lang="en-US" altLang="zh-CN" sz="1200">
                <a:solidFill>
                  <a:srgbClr val="000000"/>
                </a:solidFill>
                <a:ea typeface="宋体" pitchFamily="2" charset="-122"/>
              </a:rPr>
              <a:t>Description of the business</a:t>
            </a:r>
          </a:p>
        </p:txBody>
      </p:sp>
      <p:sp>
        <p:nvSpPr>
          <p:cNvPr id="55" name="Rectangle 12"/>
          <p:cNvSpPr>
            <a:spLocks noChangeArrowheads="1"/>
          </p:cNvSpPr>
          <p:nvPr/>
        </p:nvSpPr>
        <p:spPr bwMode="black">
          <a:xfrm>
            <a:off x="1385044" y="3453035"/>
            <a:ext cx="15414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171450" indent="-171450"/>
            <a:r>
              <a:rPr lang="en-US" altLang="zh-CN" sz="1200">
                <a:solidFill>
                  <a:srgbClr val="000000"/>
                </a:solidFill>
                <a:ea typeface="宋体" pitchFamily="2" charset="-122"/>
              </a:rPr>
              <a:t>Description of the products</a:t>
            </a:r>
          </a:p>
        </p:txBody>
      </p:sp>
      <p:sp>
        <p:nvSpPr>
          <p:cNvPr id="56" name="Rectangle 13"/>
          <p:cNvSpPr>
            <a:spLocks noChangeArrowheads="1"/>
          </p:cNvSpPr>
          <p:nvPr/>
        </p:nvSpPr>
        <p:spPr bwMode="black">
          <a:xfrm>
            <a:off x="1727944" y="5183410"/>
            <a:ext cx="2192338" cy="477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171450" indent="-171450">
              <a:lnSpc>
                <a:spcPct val="70000"/>
              </a:lnSpc>
              <a:buFontTx/>
              <a:buAutoNum type="arabicPeriod"/>
            </a:pPr>
            <a:r>
              <a:rPr lang="en-US" altLang="zh-CN" sz="1200">
                <a:solidFill>
                  <a:srgbClr val="000000"/>
                </a:solidFill>
                <a:ea typeface="宋体" pitchFamily="2" charset="-122"/>
              </a:rPr>
              <a:t>Description of the products</a:t>
            </a:r>
          </a:p>
          <a:p>
            <a:pPr marL="171450" indent="-171450">
              <a:lnSpc>
                <a:spcPct val="70000"/>
              </a:lnSpc>
            </a:pPr>
            <a:endParaRPr lang="en-US" altLang="zh-CN" sz="1200">
              <a:solidFill>
                <a:srgbClr val="000000"/>
              </a:solidFill>
              <a:ea typeface="宋体" pitchFamily="2" charset="-122"/>
            </a:endParaRPr>
          </a:p>
          <a:p>
            <a:pPr marL="171450" indent="-171450">
              <a:lnSpc>
                <a:spcPct val="70000"/>
              </a:lnSpc>
              <a:buFontTx/>
              <a:buAutoNum type="arabicPeriod" startAt="2"/>
            </a:pPr>
            <a:r>
              <a:rPr lang="en-US" altLang="zh-CN" sz="1200">
                <a:solidFill>
                  <a:srgbClr val="000000"/>
                </a:solidFill>
                <a:ea typeface="宋体" pitchFamily="2" charset="-122"/>
              </a:rPr>
              <a:t>Description of the business</a:t>
            </a:r>
          </a:p>
        </p:txBody>
      </p:sp>
      <p:sp>
        <p:nvSpPr>
          <p:cNvPr id="57" name="Rectangle 14"/>
          <p:cNvSpPr>
            <a:spLocks noChangeArrowheads="1"/>
          </p:cNvSpPr>
          <p:nvPr/>
        </p:nvSpPr>
        <p:spPr bwMode="white">
          <a:xfrm>
            <a:off x="3740894" y="1538510"/>
            <a:ext cx="14668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b="1">
                <a:solidFill>
                  <a:srgbClr val="FFFFFF"/>
                </a:solidFill>
                <a:ea typeface="宋体" pitchFamily="2" charset="-122"/>
              </a:rPr>
              <a:t>Text in here</a:t>
            </a:r>
          </a:p>
        </p:txBody>
      </p:sp>
      <p:sp>
        <p:nvSpPr>
          <p:cNvPr id="58" name="Rectangle 15"/>
          <p:cNvSpPr>
            <a:spLocks noChangeArrowheads="1"/>
          </p:cNvSpPr>
          <p:nvPr/>
        </p:nvSpPr>
        <p:spPr bwMode="white">
          <a:xfrm>
            <a:off x="1462832" y="2840260"/>
            <a:ext cx="14668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b="1">
                <a:solidFill>
                  <a:srgbClr val="FFFFFF"/>
                </a:solidFill>
                <a:ea typeface="宋体" pitchFamily="2" charset="-122"/>
              </a:rPr>
              <a:t>Text in here</a:t>
            </a:r>
          </a:p>
        </p:txBody>
      </p:sp>
      <p:sp>
        <p:nvSpPr>
          <p:cNvPr id="59" name="Rectangle 16"/>
          <p:cNvSpPr>
            <a:spLocks noChangeArrowheads="1"/>
          </p:cNvSpPr>
          <p:nvPr/>
        </p:nvSpPr>
        <p:spPr bwMode="white">
          <a:xfrm>
            <a:off x="6001494" y="2840260"/>
            <a:ext cx="14668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b="1">
                <a:solidFill>
                  <a:srgbClr val="FFFFFF"/>
                </a:solidFill>
                <a:ea typeface="宋体" pitchFamily="2" charset="-122"/>
              </a:rPr>
              <a:t>Text in here</a:t>
            </a:r>
          </a:p>
        </p:txBody>
      </p:sp>
      <p:sp>
        <p:nvSpPr>
          <p:cNvPr id="60" name="Rectangle 17"/>
          <p:cNvSpPr>
            <a:spLocks noChangeArrowheads="1"/>
          </p:cNvSpPr>
          <p:nvPr/>
        </p:nvSpPr>
        <p:spPr bwMode="white">
          <a:xfrm>
            <a:off x="5317282" y="4634135"/>
            <a:ext cx="14668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b="1">
                <a:solidFill>
                  <a:srgbClr val="FFFFFF"/>
                </a:solidFill>
                <a:ea typeface="宋体" pitchFamily="2" charset="-122"/>
              </a:rPr>
              <a:t>Text in here</a:t>
            </a:r>
          </a:p>
        </p:txBody>
      </p:sp>
      <p:sp>
        <p:nvSpPr>
          <p:cNvPr id="61" name="Rectangle 18"/>
          <p:cNvSpPr>
            <a:spLocks noChangeArrowheads="1"/>
          </p:cNvSpPr>
          <p:nvPr/>
        </p:nvSpPr>
        <p:spPr bwMode="white">
          <a:xfrm>
            <a:off x="2094657" y="4570635"/>
            <a:ext cx="14668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b="1">
                <a:solidFill>
                  <a:srgbClr val="FFFFFF"/>
                </a:solidFill>
                <a:ea typeface="宋体" pitchFamily="2" charset="-122"/>
              </a:rPr>
              <a:t>Text in here</a:t>
            </a:r>
          </a:p>
        </p:txBody>
      </p:sp>
      <p:sp>
        <p:nvSpPr>
          <p:cNvPr id="62" name="WordArt 19"/>
          <p:cNvSpPr>
            <a:spLocks noChangeArrowheads="1" noChangeShapeType="1" noTextEdit="1"/>
          </p:cNvSpPr>
          <p:nvPr/>
        </p:nvSpPr>
        <p:spPr bwMode="auto">
          <a:xfrm>
            <a:off x="3899644" y="3275235"/>
            <a:ext cx="1182688" cy="4349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2000" b="1" kern="10">
                <a:ln w="222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45791" dir="3378596" algn="ctr" rotWithShape="0">
                    <a:srgbClr val="000000">
                      <a:alpha val="50000"/>
                    </a:srgbClr>
                  </a:outerShdw>
                </a:effectLst>
                <a:latin typeface="Arial Black"/>
              </a:rPr>
              <a:t>Title</a:t>
            </a:r>
            <a:endParaRPr lang="zh-CN" altLang="en-US" sz="2000" b="1" kern="10">
              <a:ln w="222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FF"/>
              </a:solidFill>
              <a:effectLst>
                <a:outerShdw dist="45791" dir="3378596" algn="ctr" rotWithShape="0">
                  <a:srgbClr val="000000">
                    <a:alpha val="50000"/>
                  </a:srgbClr>
                </a:outerShdw>
              </a:effectLst>
              <a:latin typeface="Arial Black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19223</TotalTime>
  <Words>49</Words>
  <Application>Microsoft Office PowerPoint</Application>
  <PresentationFormat>全屏显示(4:3)</PresentationFormat>
  <Paragraphs>18</Paragraphs>
  <Slides>1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897</cp:revision>
  <dcterms:created xsi:type="dcterms:W3CDTF">2009-02-11T05:37:22Z</dcterms:created>
  <dcterms:modified xsi:type="dcterms:W3CDTF">2012-10-25T02:47:42Z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