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2012/10/23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2012/10/23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Line 3"/>
          <p:cNvSpPr>
            <a:spLocks noChangeShapeType="1"/>
          </p:cNvSpPr>
          <p:nvPr/>
        </p:nvSpPr>
        <p:spPr bwMode="black">
          <a:xfrm>
            <a:off x="4570809" y="1192883"/>
            <a:ext cx="0" cy="2560637"/>
          </a:xfrm>
          <a:prstGeom prst="line">
            <a:avLst/>
          </a:prstGeom>
          <a:noFill/>
          <a:ln w="12700">
            <a:solidFill>
              <a:schemeClr val="tx2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2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" name="Line 4"/>
          <p:cNvSpPr>
            <a:spLocks noChangeShapeType="1"/>
          </p:cNvSpPr>
          <p:nvPr/>
        </p:nvSpPr>
        <p:spPr bwMode="black">
          <a:xfrm>
            <a:off x="3359547" y="1792958"/>
            <a:ext cx="2428875" cy="1398587"/>
          </a:xfrm>
          <a:prstGeom prst="line">
            <a:avLst/>
          </a:prstGeom>
          <a:noFill/>
          <a:ln w="12700">
            <a:solidFill>
              <a:schemeClr val="tx2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2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1" name="Group 5"/>
          <p:cNvGrpSpPr>
            <a:grpSpLocks/>
          </p:cNvGrpSpPr>
          <p:nvPr/>
        </p:nvGrpSpPr>
        <p:grpSpPr bwMode="auto">
          <a:xfrm>
            <a:off x="3559572" y="1457995"/>
            <a:ext cx="2009775" cy="2008188"/>
            <a:chOff x="1955" y="1224"/>
            <a:chExt cx="1911" cy="1911"/>
          </a:xfrm>
        </p:grpSpPr>
        <p:sp>
          <p:nvSpPr>
            <p:cNvPr id="42" name="Oval 6"/>
            <p:cNvSpPr>
              <a:spLocks noChangeArrowheads="1"/>
            </p:cNvSpPr>
            <p:nvPr/>
          </p:nvSpPr>
          <p:spPr bwMode="black">
            <a:xfrm>
              <a:off x="1955" y="1224"/>
              <a:ext cx="1911" cy="1911"/>
            </a:xfrm>
            <a:prstGeom prst="ellipse">
              <a:avLst/>
            </a:prstGeom>
            <a:noFill/>
            <a:ln w="9525" algn="ctr">
              <a:solidFill>
                <a:schemeClr val="tx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0C0C0">
                      <a:alpha val="5000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chemeClr val="tx2">
                        <a:gamma/>
                        <a:shade val="60000"/>
                        <a:invGamma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" name="Oval 7"/>
            <p:cNvSpPr>
              <a:spLocks noChangeArrowheads="1"/>
            </p:cNvSpPr>
            <p:nvPr/>
          </p:nvSpPr>
          <p:spPr bwMode="black">
            <a:xfrm>
              <a:off x="2080" y="1355"/>
              <a:ext cx="1660" cy="1660"/>
            </a:xfrm>
            <a:prstGeom prst="ellipse">
              <a:avLst/>
            </a:prstGeom>
            <a:noFill/>
            <a:ln w="9525" algn="ctr">
              <a:solidFill>
                <a:schemeClr val="tx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0C0C0">
                      <a:alpha val="5000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chemeClr val="tx2">
                        <a:gamma/>
                        <a:shade val="60000"/>
                        <a:invGamma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4" name="Oval 8"/>
            <p:cNvSpPr>
              <a:spLocks noChangeArrowheads="1"/>
            </p:cNvSpPr>
            <p:nvPr/>
          </p:nvSpPr>
          <p:spPr bwMode="black">
            <a:xfrm>
              <a:off x="2218" y="1499"/>
              <a:ext cx="1396" cy="1396"/>
            </a:xfrm>
            <a:prstGeom prst="ellipse">
              <a:avLst/>
            </a:prstGeom>
            <a:noFill/>
            <a:ln w="9525" algn="ctr">
              <a:solidFill>
                <a:schemeClr val="tx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0C0C0">
                      <a:alpha val="5000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chemeClr val="tx2">
                        <a:gamma/>
                        <a:shade val="60000"/>
                        <a:invGamma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" name="Oval 9"/>
            <p:cNvSpPr>
              <a:spLocks noChangeArrowheads="1"/>
            </p:cNvSpPr>
            <p:nvPr/>
          </p:nvSpPr>
          <p:spPr bwMode="black">
            <a:xfrm>
              <a:off x="2338" y="1643"/>
              <a:ext cx="1132" cy="1132"/>
            </a:xfrm>
            <a:prstGeom prst="ellipse">
              <a:avLst/>
            </a:prstGeom>
            <a:noFill/>
            <a:ln w="9525" algn="ctr">
              <a:solidFill>
                <a:schemeClr val="tx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0C0C0">
                      <a:alpha val="5000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chemeClr val="tx2">
                        <a:gamma/>
                        <a:shade val="60000"/>
                        <a:invGamma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" name="Oval 10"/>
            <p:cNvSpPr>
              <a:spLocks noChangeArrowheads="1"/>
            </p:cNvSpPr>
            <p:nvPr/>
          </p:nvSpPr>
          <p:spPr bwMode="black">
            <a:xfrm>
              <a:off x="2476" y="1781"/>
              <a:ext cx="868" cy="868"/>
            </a:xfrm>
            <a:prstGeom prst="ellipse">
              <a:avLst/>
            </a:prstGeom>
            <a:noFill/>
            <a:ln w="9525" algn="ctr">
              <a:solidFill>
                <a:schemeClr val="tx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0C0C0">
                      <a:alpha val="5000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chemeClr val="tx2">
                        <a:gamma/>
                        <a:shade val="60000"/>
                        <a:invGamma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" name="Oval 11"/>
            <p:cNvSpPr>
              <a:spLocks noChangeArrowheads="1"/>
            </p:cNvSpPr>
            <p:nvPr/>
          </p:nvSpPr>
          <p:spPr bwMode="black">
            <a:xfrm>
              <a:off x="2602" y="1901"/>
              <a:ext cx="616" cy="616"/>
            </a:xfrm>
            <a:prstGeom prst="ellipse">
              <a:avLst/>
            </a:prstGeom>
            <a:noFill/>
            <a:ln w="9525" algn="ctr">
              <a:solidFill>
                <a:schemeClr val="tx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0C0C0">
                      <a:alpha val="5000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chemeClr val="tx2">
                        <a:gamma/>
                        <a:shade val="60000"/>
                        <a:invGamma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" name="Oval 12"/>
            <p:cNvSpPr>
              <a:spLocks noChangeArrowheads="1"/>
            </p:cNvSpPr>
            <p:nvPr/>
          </p:nvSpPr>
          <p:spPr bwMode="black">
            <a:xfrm>
              <a:off x="2716" y="2021"/>
              <a:ext cx="388" cy="388"/>
            </a:xfrm>
            <a:prstGeom prst="ellipse">
              <a:avLst/>
            </a:prstGeom>
            <a:noFill/>
            <a:ln w="9525" algn="ctr">
              <a:solidFill>
                <a:schemeClr val="tx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0C0C0">
                      <a:alpha val="5000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chemeClr val="tx2">
                        <a:gamma/>
                        <a:shade val="60000"/>
                        <a:invGamma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9" name="Line 13"/>
          <p:cNvSpPr>
            <a:spLocks noChangeShapeType="1"/>
          </p:cNvSpPr>
          <p:nvPr/>
        </p:nvSpPr>
        <p:spPr bwMode="black">
          <a:xfrm flipV="1">
            <a:off x="3351609" y="1818358"/>
            <a:ext cx="2432050" cy="1355725"/>
          </a:xfrm>
          <a:prstGeom prst="line">
            <a:avLst/>
          </a:prstGeom>
          <a:noFill/>
          <a:ln w="12700">
            <a:solidFill>
              <a:schemeClr val="tx2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2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" name="Freeform 14"/>
          <p:cNvSpPr>
            <a:spLocks/>
          </p:cNvSpPr>
          <p:nvPr/>
        </p:nvSpPr>
        <p:spPr bwMode="gray">
          <a:xfrm>
            <a:off x="3718322" y="1831058"/>
            <a:ext cx="1622425" cy="1165225"/>
          </a:xfrm>
          <a:custGeom>
            <a:avLst/>
            <a:gdLst>
              <a:gd name="T0" fmla="*/ 804 w 1542"/>
              <a:gd name="T1" fmla="*/ 0 h 1110"/>
              <a:gd name="T2" fmla="*/ 54 w 1542"/>
              <a:gd name="T3" fmla="*/ 198 h 1110"/>
              <a:gd name="T4" fmla="*/ 0 w 1542"/>
              <a:gd name="T5" fmla="*/ 1110 h 1110"/>
              <a:gd name="T6" fmla="*/ 804 w 1542"/>
              <a:gd name="T7" fmla="*/ 1098 h 1110"/>
              <a:gd name="T8" fmla="*/ 960 w 1542"/>
              <a:gd name="T9" fmla="*/ 714 h 1110"/>
              <a:gd name="T10" fmla="*/ 1542 w 1542"/>
              <a:gd name="T11" fmla="*/ 204 h 1110"/>
              <a:gd name="T12" fmla="*/ 804 w 1542"/>
              <a:gd name="T13" fmla="*/ 0 h 1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42" h="1110">
                <a:moveTo>
                  <a:pt x="804" y="0"/>
                </a:moveTo>
                <a:lnTo>
                  <a:pt x="54" y="198"/>
                </a:lnTo>
                <a:lnTo>
                  <a:pt x="0" y="1110"/>
                </a:lnTo>
                <a:lnTo>
                  <a:pt x="804" y="1098"/>
                </a:lnTo>
                <a:lnTo>
                  <a:pt x="960" y="714"/>
                </a:lnTo>
                <a:lnTo>
                  <a:pt x="1542" y="204"/>
                </a:lnTo>
                <a:lnTo>
                  <a:pt x="804" y="0"/>
                </a:lnTo>
                <a:close/>
              </a:path>
            </a:pathLst>
          </a:custGeom>
          <a:solidFill>
            <a:srgbClr val="FF9900">
              <a:alpha val="50000"/>
            </a:srgbClr>
          </a:solidFill>
          <a:ln w="12700" cap="flat" cmpd="sng">
            <a:solidFill>
              <a:srgbClr val="1C1C1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1C1C1C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1" name="Picture 15" descr="box_crom_f0001"/>
          <p:cNvPicPr>
            <a:picLocks noChangeAspect="1" noChangeArrowheads="1"/>
          </p:cNvPicPr>
          <p:nvPr/>
        </p:nvPicPr>
        <p:blipFill>
          <a:blip r:embed="rId3" cstate="print">
            <a:lum bright="-18000" contras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91" t="32813" r="31250" b="24480"/>
          <a:stretch>
            <a:fillRect/>
          </a:stretch>
        </p:blipFill>
        <p:spPr bwMode="auto">
          <a:xfrm rot="40833" flipH="1">
            <a:off x="4707334" y="2548608"/>
            <a:ext cx="69850" cy="71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16" descr="box_crom_f0001"/>
          <p:cNvPicPr>
            <a:picLocks noChangeAspect="1" noChangeArrowheads="1"/>
          </p:cNvPicPr>
          <p:nvPr/>
        </p:nvPicPr>
        <p:blipFill>
          <a:blip r:embed="rId4" cstate="print">
            <a:lum bright="-18000" contras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91" t="32813" r="31250" b="24480"/>
          <a:stretch>
            <a:fillRect/>
          </a:stretch>
        </p:blipFill>
        <p:spPr bwMode="auto">
          <a:xfrm rot="40833" flipH="1">
            <a:off x="4489847" y="1756445"/>
            <a:ext cx="150812" cy="15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17" descr="box_crom_f0001"/>
          <p:cNvPicPr>
            <a:picLocks noChangeAspect="1" noChangeArrowheads="1"/>
          </p:cNvPicPr>
          <p:nvPr/>
        </p:nvPicPr>
        <p:blipFill>
          <a:blip r:embed="rId5" cstate="print">
            <a:lum bright="-18000" contras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91" t="32813" r="31250" b="24480"/>
          <a:stretch>
            <a:fillRect/>
          </a:stretch>
        </p:blipFill>
        <p:spPr bwMode="auto">
          <a:xfrm rot="40833" flipH="1">
            <a:off x="3688159" y="1934245"/>
            <a:ext cx="201613" cy="204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18" descr="box_crom_f0001"/>
          <p:cNvPicPr>
            <a:picLocks noChangeAspect="1" noChangeArrowheads="1"/>
          </p:cNvPicPr>
          <p:nvPr/>
        </p:nvPicPr>
        <p:blipFill>
          <a:blip r:embed="rId6" cstate="print">
            <a:lum bright="-18000" contras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91" t="32813" r="31250" b="24480"/>
          <a:stretch>
            <a:fillRect/>
          </a:stretch>
        </p:blipFill>
        <p:spPr bwMode="auto">
          <a:xfrm rot="40833" flipH="1">
            <a:off x="3557984" y="2853408"/>
            <a:ext cx="271463" cy="280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19" descr="box_crom_f0001"/>
          <p:cNvPicPr>
            <a:picLocks noChangeAspect="1" noChangeArrowheads="1"/>
          </p:cNvPicPr>
          <p:nvPr/>
        </p:nvPicPr>
        <p:blipFill>
          <a:blip r:embed="rId7" cstate="print">
            <a:lum bright="-18000" contras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91" t="32813" r="31250" b="24480"/>
          <a:stretch>
            <a:fillRect/>
          </a:stretch>
        </p:blipFill>
        <p:spPr bwMode="auto">
          <a:xfrm rot="40833" flipH="1">
            <a:off x="4500959" y="2908970"/>
            <a:ext cx="128588" cy="13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0" descr="box_crom_f0001"/>
          <p:cNvPicPr>
            <a:picLocks noChangeAspect="1" noChangeArrowheads="1"/>
          </p:cNvPicPr>
          <p:nvPr/>
        </p:nvPicPr>
        <p:blipFill>
          <a:blip r:embed="rId8" cstate="print">
            <a:lum bright="-18000" contras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91" t="32813" r="31250" b="24480"/>
          <a:stretch>
            <a:fillRect/>
          </a:stretch>
        </p:blipFill>
        <p:spPr bwMode="auto">
          <a:xfrm rot="40833" flipH="1">
            <a:off x="5242322" y="1964408"/>
            <a:ext cx="198437" cy="20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Rectangle 21"/>
          <p:cNvSpPr>
            <a:spLocks noChangeArrowheads="1"/>
          </p:cNvSpPr>
          <p:nvPr/>
        </p:nvSpPr>
        <p:spPr bwMode="auto">
          <a:xfrm>
            <a:off x="3973909" y="908720"/>
            <a:ext cx="11779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rgbClr val="000000"/>
                </a:solidFill>
                <a:ea typeface="宋体" pitchFamily="2" charset="-122"/>
              </a:rPr>
              <a:t>Text in here</a:t>
            </a:r>
          </a:p>
        </p:txBody>
      </p:sp>
      <p:sp>
        <p:nvSpPr>
          <p:cNvPr id="58" name="Rectangle 22"/>
          <p:cNvSpPr>
            <a:spLocks noChangeArrowheads="1"/>
          </p:cNvSpPr>
          <p:nvPr/>
        </p:nvSpPr>
        <p:spPr bwMode="gray">
          <a:xfrm>
            <a:off x="3973909" y="3883695"/>
            <a:ext cx="11779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rgbClr val="000000"/>
                </a:solidFill>
                <a:ea typeface="宋体" pitchFamily="2" charset="-122"/>
              </a:rPr>
              <a:t>Text in here</a:t>
            </a:r>
          </a:p>
        </p:txBody>
      </p:sp>
      <p:sp>
        <p:nvSpPr>
          <p:cNvPr id="59" name="Rectangle 23"/>
          <p:cNvSpPr>
            <a:spLocks noChangeArrowheads="1"/>
          </p:cNvSpPr>
          <p:nvPr/>
        </p:nvSpPr>
        <p:spPr bwMode="auto">
          <a:xfrm>
            <a:off x="5405834" y="3210595"/>
            <a:ext cx="11779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rgbClr val="000000"/>
                </a:solidFill>
                <a:ea typeface="宋体" pitchFamily="2" charset="-122"/>
              </a:rPr>
              <a:t>Text in here</a:t>
            </a:r>
          </a:p>
        </p:txBody>
      </p:sp>
      <p:sp>
        <p:nvSpPr>
          <p:cNvPr id="60" name="Rectangle 24"/>
          <p:cNvSpPr>
            <a:spLocks noChangeArrowheads="1"/>
          </p:cNvSpPr>
          <p:nvPr/>
        </p:nvSpPr>
        <p:spPr bwMode="auto">
          <a:xfrm>
            <a:off x="2462609" y="3210595"/>
            <a:ext cx="11779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rgbClr val="000000"/>
                </a:solidFill>
                <a:ea typeface="宋体" pitchFamily="2" charset="-122"/>
              </a:rPr>
              <a:t>Text in here</a:t>
            </a:r>
          </a:p>
        </p:txBody>
      </p:sp>
      <p:sp>
        <p:nvSpPr>
          <p:cNvPr id="61" name="Rectangle 25"/>
          <p:cNvSpPr>
            <a:spLocks noChangeArrowheads="1"/>
          </p:cNvSpPr>
          <p:nvPr/>
        </p:nvSpPr>
        <p:spPr bwMode="auto">
          <a:xfrm>
            <a:off x="2462609" y="1526258"/>
            <a:ext cx="11779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rgbClr val="000000"/>
                </a:solidFill>
                <a:ea typeface="宋体" pitchFamily="2" charset="-122"/>
              </a:rPr>
              <a:t>Text in here</a:t>
            </a:r>
          </a:p>
        </p:txBody>
      </p:sp>
      <p:sp>
        <p:nvSpPr>
          <p:cNvPr id="62" name="Rectangle 26"/>
          <p:cNvSpPr>
            <a:spLocks noChangeArrowheads="1"/>
          </p:cNvSpPr>
          <p:nvPr/>
        </p:nvSpPr>
        <p:spPr bwMode="auto">
          <a:xfrm>
            <a:off x="5515372" y="1526258"/>
            <a:ext cx="11779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rgbClr val="000000"/>
                </a:solidFill>
                <a:ea typeface="宋体" pitchFamily="2" charset="-122"/>
              </a:rPr>
              <a:t>Text in here</a:t>
            </a:r>
          </a:p>
        </p:txBody>
      </p:sp>
      <p:sp>
        <p:nvSpPr>
          <p:cNvPr id="63" name="Rectangle 27"/>
          <p:cNvSpPr>
            <a:spLocks noChangeArrowheads="1"/>
          </p:cNvSpPr>
          <p:nvPr/>
        </p:nvSpPr>
        <p:spPr bwMode="gray">
          <a:xfrm>
            <a:off x="1087834" y="3729708"/>
            <a:ext cx="2519363" cy="60325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rgbClr val="292929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DDDDDD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64" name="Picture 28" descr="box_crom_f0001"/>
          <p:cNvPicPr>
            <a:picLocks noChangeAspect="1" noChangeArrowheads="1"/>
          </p:cNvPicPr>
          <p:nvPr/>
        </p:nvPicPr>
        <p:blipFill>
          <a:blip r:embed="rId9" cstate="print">
            <a:lum bright="-18000" contras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91" t="32813" r="31250" b="24480"/>
          <a:stretch>
            <a:fillRect/>
          </a:stretch>
        </p:blipFill>
        <p:spPr bwMode="gray">
          <a:xfrm rot="40833" flipH="1">
            <a:off x="1291034" y="3569370"/>
            <a:ext cx="365125" cy="37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5" name="Rectangle 29"/>
          <p:cNvSpPr>
            <a:spLocks noChangeArrowheads="1"/>
          </p:cNvSpPr>
          <p:nvPr/>
        </p:nvSpPr>
        <p:spPr bwMode="gray">
          <a:xfrm>
            <a:off x="1094184" y="3953545"/>
            <a:ext cx="760413" cy="37782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rgbClr val="292929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accent2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6" name="Rectangle 30"/>
          <p:cNvSpPr>
            <a:spLocks noChangeArrowheads="1"/>
          </p:cNvSpPr>
          <p:nvPr/>
        </p:nvSpPr>
        <p:spPr bwMode="gray">
          <a:xfrm>
            <a:off x="1854597" y="3731295"/>
            <a:ext cx="1751012" cy="231775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rgbClr val="292929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folHlink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7" name="Text Box 31"/>
          <p:cNvSpPr txBox="1">
            <a:spLocks noChangeArrowheads="1"/>
          </p:cNvSpPr>
          <p:nvPr/>
        </p:nvSpPr>
        <p:spPr bwMode="gray">
          <a:xfrm>
            <a:off x="1097359" y="3947195"/>
            <a:ext cx="7302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111111"/>
                </a:solidFill>
                <a:ea typeface="宋体" pitchFamily="2" charset="-122"/>
              </a:rPr>
              <a:t>95%</a:t>
            </a:r>
          </a:p>
        </p:txBody>
      </p:sp>
      <p:sp>
        <p:nvSpPr>
          <p:cNvPr id="68" name="Rectangle 32"/>
          <p:cNvSpPr>
            <a:spLocks noChangeArrowheads="1"/>
          </p:cNvSpPr>
          <p:nvPr/>
        </p:nvSpPr>
        <p:spPr bwMode="gray">
          <a:xfrm>
            <a:off x="2181622" y="3713833"/>
            <a:ext cx="11191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FFFFFF"/>
                </a:solidFill>
                <a:ea typeface="宋体" pitchFamily="2" charset="-122"/>
              </a:rPr>
              <a:t>Text in here</a:t>
            </a:r>
          </a:p>
        </p:txBody>
      </p:sp>
      <p:sp>
        <p:nvSpPr>
          <p:cNvPr id="69" name="Text Box 33"/>
          <p:cNvSpPr txBox="1">
            <a:spLocks noChangeArrowheads="1"/>
          </p:cNvSpPr>
          <p:nvPr/>
        </p:nvSpPr>
        <p:spPr bwMode="gray">
          <a:xfrm>
            <a:off x="1930797" y="3934495"/>
            <a:ext cx="1733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>
                <a:solidFill>
                  <a:srgbClr val="1C1C1C"/>
                </a:solidFill>
                <a:ea typeface="宋体" pitchFamily="2" charset="-122"/>
              </a:rPr>
              <a:t>Description of the contents</a:t>
            </a:r>
          </a:p>
        </p:txBody>
      </p:sp>
      <p:sp>
        <p:nvSpPr>
          <p:cNvPr id="70" name="Rectangle 34"/>
          <p:cNvSpPr>
            <a:spLocks noChangeArrowheads="1"/>
          </p:cNvSpPr>
          <p:nvPr/>
        </p:nvSpPr>
        <p:spPr bwMode="gray">
          <a:xfrm>
            <a:off x="1087834" y="4499645"/>
            <a:ext cx="2519363" cy="604838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rgbClr val="292929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DDDDDD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" name="Rectangle 35"/>
          <p:cNvSpPr>
            <a:spLocks noChangeArrowheads="1"/>
          </p:cNvSpPr>
          <p:nvPr/>
        </p:nvSpPr>
        <p:spPr bwMode="gray">
          <a:xfrm>
            <a:off x="1094184" y="4723483"/>
            <a:ext cx="760413" cy="37782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rgbClr val="292929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accent2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" name="Rectangle 36"/>
          <p:cNvSpPr>
            <a:spLocks noChangeArrowheads="1"/>
          </p:cNvSpPr>
          <p:nvPr/>
        </p:nvSpPr>
        <p:spPr bwMode="gray">
          <a:xfrm>
            <a:off x="1854597" y="4501233"/>
            <a:ext cx="1751012" cy="231775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rgbClr val="292929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folHlink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3" name="Text Box 37"/>
          <p:cNvSpPr txBox="1">
            <a:spLocks noChangeArrowheads="1"/>
          </p:cNvSpPr>
          <p:nvPr/>
        </p:nvSpPr>
        <p:spPr bwMode="gray">
          <a:xfrm>
            <a:off x="1097359" y="4717133"/>
            <a:ext cx="7302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111111"/>
                </a:solidFill>
                <a:ea typeface="宋体" pitchFamily="2" charset="-122"/>
              </a:rPr>
              <a:t>80%</a:t>
            </a:r>
          </a:p>
        </p:txBody>
      </p:sp>
      <p:sp>
        <p:nvSpPr>
          <p:cNvPr id="74" name="Rectangle 38"/>
          <p:cNvSpPr>
            <a:spLocks noChangeArrowheads="1"/>
          </p:cNvSpPr>
          <p:nvPr/>
        </p:nvSpPr>
        <p:spPr bwMode="gray">
          <a:xfrm>
            <a:off x="2181622" y="4485358"/>
            <a:ext cx="11191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FFFFFF"/>
                </a:solidFill>
                <a:ea typeface="宋体" pitchFamily="2" charset="-122"/>
              </a:rPr>
              <a:t>Text in here</a:t>
            </a:r>
          </a:p>
        </p:txBody>
      </p:sp>
      <p:sp>
        <p:nvSpPr>
          <p:cNvPr id="75" name="Text Box 39"/>
          <p:cNvSpPr txBox="1">
            <a:spLocks noChangeArrowheads="1"/>
          </p:cNvSpPr>
          <p:nvPr/>
        </p:nvSpPr>
        <p:spPr bwMode="gray">
          <a:xfrm>
            <a:off x="1930797" y="4706020"/>
            <a:ext cx="1733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>
                <a:solidFill>
                  <a:srgbClr val="1C1C1C"/>
                </a:solidFill>
                <a:ea typeface="宋体" pitchFamily="2" charset="-122"/>
              </a:rPr>
              <a:t>Description of the contents</a:t>
            </a:r>
          </a:p>
        </p:txBody>
      </p:sp>
      <p:sp>
        <p:nvSpPr>
          <p:cNvPr id="76" name="Rectangle 40"/>
          <p:cNvSpPr>
            <a:spLocks noChangeArrowheads="1"/>
          </p:cNvSpPr>
          <p:nvPr/>
        </p:nvSpPr>
        <p:spPr bwMode="gray">
          <a:xfrm>
            <a:off x="1087834" y="5255295"/>
            <a:ext cx="2519363" cy="60325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rgbClr val="292929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DDDDDD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7" name="Rectangle 41"/>
          <p:cNvSpPr>
            <a:spLocks noChangeArrowheads="1"/>
          </p:cNvSpPr>
          <p:nvPr/>
        </p:nvSpPr>
        <p:spPr bwMode="gray">
          <a:xfrm>
            <a:off x="1094184" y="5479133"/>
            <a:ext cx="760413" cy="37623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rgbClr val="292929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accent2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8" name="Rectangle 42"/>
          <p:cNvSpPr>
            <a:spLocks noChangeArrowheads="1"/>
          </p:cNvSpPr>
          <p:nvPr/>
        </p:nvSpPr>
        <p:spPr bwMode="gray">
          <a:xfrm>
            <a:off x="1854597" y="5256883"/>
            <a:ext cx="1751012" cy="231775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rgbClr val="292929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folHlink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9" name="Text Box 43"/>
          <p:cNvSpPr txBox="1">
            <a:spLocks noChangeArrowheads="1"/>
          </p:cNvSpPr>
          <p:nvPr/>
        </p:nvSpPr>
        <p:spPr bwMode="gray">
          <a:xfrm>
            <a:off x="1097359" y="5472783"/>
            <a:ext cx="7302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111111"/>
                </a:solidFill>
                <a:ea typeface="宋体" pitchFamily="2" charset="-122"/>
              </a:rPr>
              <a:t>70%</a:t>
            </a:r>
          </a:p>
        </p:txBody>
      </p:sp>
      <p:sp>
        <p:nvSpPr>
          <p:cNvPr id="80" name="Rectangle 44"/>
          <p:cNvSpPr>
            <a:spLocks noChangeArrowheads="1"/>
          </p:cNvSpPr>
          <p:nvPr/>
        </p:nvSpPr>
        <p:spPr bwMode="gray">
          <a:xfrm>
            <a:off x="2181622" y="5239420"/>
            <a:ext cx="1119187" cy="306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FFFFFF"/>
                </a:solidFill>
                <a:ea typeface="宋体" pitchFamily="2" charset="-122"/>
              </a:rPr>
              <a:t>Text in here</a:t>
            </a:r>
          </a:p>
        </p:txBody>
      </p:sp>
      <p:sp>
        <p:nvSpPr>
          <p:cNvPr id="81" name="Text Box 45"/>
          <p:cNvSpPr txBox="1">
            <a:spLocks noChangeArrowheads="1"/>
          </p:cNvSpPr>
          <p:nvPr/>
        </p:nvSpPr>
        <p:spPr bwMode="gray">
          <a:xfrm>
            <a:off x="1930797" y="5460083"/>
            <a:ext cx="1733550" cy="45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>
                <a:solidFill>
                  <a:srgbClr val="1C1C1C"/>
                </a:solidFill>
                <a:ea typeface="宋体" pitchFamily="2" charset="-122"/>
              </a:rPr>
              <a:t>Description of the contents</a:t>
            </a:r>
          </a:p>
        </p:txBody>
      </p:sp>
      <p:sp>
        <p:nvSpPr>
          <p:cNvPr id="82" name="Rectangle 46"/>
          <p:cNvSpPr>
            <a:spLocks noChangeArrowheads="1"/>
          </p:cNvSpPr>
          <p:nvPr/>
        </p:nvSpPr>
        <p:spPr bwMode="gray">
          <a:xfrm>
            <a:off x="5451872" y="3712245"/>
            <a:ext cx="2517775" cy="604838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rgbClr val="292929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DDDDDD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3" name="Rectangle 47"/>
          <p:cNvSpPr>
            <a:spLocks noChangeArrowheads="1"/>
          </p:cNvSpPr>
          <p:nvPr/>
        </p:nvSpPr>
        <p:spPr bwMode="gray">
          <a:xfrm>
            <a:off x="5456634" y="3936083"/>
            <a:ext cx="762000" cy="37782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rgbClr val="292929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accent2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4" name="Rectangle 48"/>
          <p:cNvSpPr>
            <a:spLocks noChangeArrowheads="1"/>
          </p:cNvSpPr>
          <p:nvPr/>
        </p:nvSpPr>
        <p:spPr bwMode="gray">
          <a:xfrm>
            <a:off x="6218634" y="3713833"/>
            <a:ext cx="1751013" cy="231775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rgbClr val="292929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folHlink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5" name="Text Box 49"/>
          <p:cNvSpPr txBox="1">
            <a:spLocks noChangeArrowheads="1"/>
          </p:cNvSpPr>
          <p:nvPr/>
        </p:nvSpPr>
        <p:spPr bwMode="gray">
          <a:xfrm>
            <a:off x="5461397" y="3929733"/>
            <a:ext cx="7302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111111"/>
                </a:solidFill>
                <a:ea typeface="宋体" pitchFamily="2" charset="-122"/>
              </a:rPr>
              <a:t>45%</a:t>
            </a:r>
          </a:p>
        </p:txBody>
      </p:sp>
      <p:sp>
        <p:nvSpPr>
          <p:cNvPr id="86" name="Rectangle 50"/>
          <p:cNvSpPr>
            <a:spLocks noChangeArrowheads="1"/>
          </p:cNvSpPr>
          <p:nvPr/>
        </p:nvSpPr>
        <p:spPr bwMode="gray">
          <a:xfrm>
            <a:off x="6545659" y="3697958"/>
            <a:ext cx="1119188" cy="303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FFFFFF"/>
                </a:solidFill>
                <a:ea typeface="宋体" pitchFamily="2" charset="-122"/>
              </a:rPr>
              <a:t>Text in here</a:t>
            </a:r>
          </a:p>
        </p:txBody>
      </p:sp>
      <p:sp>
        <p:nvSpPr>
          <p:cNvPr id="87" name="Text Box 51"/>
          <p:cNvSpPr txBox="1">
            <a:spLocks noChangeArrowheads="1"/>
          </p:cNvSpPr>
          <p:nvPr/>
        </p:nvSpPr>
        <p:spPr bwMode="gray">
          <a:xfrm>
            <a:off x="6294834" y="3918620"/>
            <a:ext cx="1733550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>
                <a:solidFill>
                  <a:srgbClr val="1C1C1C"/>
                </a:solidFill>
                <a:ea typeface="宋体" pitchFamily="2" charset="-122"/>
              </a:rPr>
              <a:t>Description of the contents</a:t>
            </a:r>
          </a:p>
        </p:txBody>
      </p:sp>
      <p:sp>
        <p:nvSpPr>
          <p:cNvPr id="88" name="Rectangle 52"/>
          <p:cNvSpPr>
            <a:spLocks noChangeArrowheads="1"/>
          </p:cNvSpPr>
          <p:nvPr/>
        </p:nvSpPr>
        <p:spPr bwMode="gray">
          <a:xfrm>
            <a:off x="5451872" y="4472658"/>
            <a:ext cx="2517775" cy="60325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rgbClr val="292929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DDDDDD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9" name="Rectangle 53"/>
          <p:cNvSpPr>
            <a:spLocks noChangeArrowheads="1"/>
          </p:cNvSpPr>
          <p:nvPr/>
        </p:nvSpPr>
        <p:spPr bwMode="gray">
          <a:xfrm>
            <a:off x="5456634" y="4694908"/>
            <a:ext cx="762000" cy="37782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rgbClr val="292929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accent2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0" name="Rectangle 54"/>
          <p:cNvSpPr>
            <a:spLocks noChangeArrowheads="1"/>
          </p:cNvSpPr>
          <p:nvPr/>
        </p:nvSpPr>
        <p:spPr bwMode="gray">
          <a:xfrm>
            <a:off x="6218634" y="4474245"/>
            <a:ext cx="1751013" cy="231775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rgbClr val="292929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folHlink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1" name="Text Box 55"/>
          <p:cNvSpPr txBox="1">
            <a:spLocks noChangeArrowheads="1"/>
          </p:cNvSpPr>
          <p:nvPr/>
        </p:nvSpPr>
        <p:spPr bwMode="gray">
          <a:xfrm>
            <a:off x="5461397" y="4688558"/>
            <a:ext cx="7302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111111"/>
                </a:solidFill>
                <a:ea typeface="宋体" pitchFamily="2" charset="-122"/>
              </a:rPr>
              <a:t>37%</a:t>
            </a:r>
          </a:p>
        </p:txBody>
      </p:sp>
      <p:sp>
        <p:nvSpPr>
          <p:cNvPr id="92" name="Rectangle 56"/>
          <p:cNvSpPr>
            <a:spLocks noChangeArrowheads="1"/>
          </p:cNvSpPr>
          <p:nvPr/>
        </p:nvSpPr>
        <p:spPr bwMode="gray">
          <a:xfrm>
            <a:off x="6545659" y="4458370"/>
            <a:ext cx="1119188" cy="3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FFFFFF"/>
                </a:solidFill>
                <a:ea typeface="宋体" pitchFamily="2" charset="-122"/>
              </a:rPr>
              <a:t>Text in here</a:t>
            </a:r>
          </a:p>
        </p:txBody>
      </p:sp>
      <p:sp>
        <p:nvSpPr>
          <p:cNvPr id="93" name="Text Box 57"/>
          <p:cNvSpPr txBox="1">
            <a:spLocks noChangeArrowheads="1"/>
          </p:cNvSpPr>
          <p:nvPr/>
        </p:nvSpPr>
        <p:spPr bwMode="gray">
          <a:xfrm>
            <a:off x="6294834" y="4675858"/>
            <a:ext cx="1733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rgbClr val="1C1C1C"/>
                </a:solidFill>
                <a:ea typeface="宋体" pitchFamily="2" charset="-122"/>
              </a:rPr>
              <a:t>Description of the contents</a:t>
            </a:r>
          </a:p>
        </p:txBody>
      </p:sp>
      <p:sp>
        <p:nvSpPr>
          <p:cNvPr id="94" name="Rectangle 58"/>
          <p:cNvSpPr>
            <a:spLocks noChangeArrowheads="1"/>
          </p:cNvSpPr>
          <p:nvPr/>
        </p:nvSpPr>
        <p:spPr bwMode="gray">
          <a:xfrm>
            <a:off x="5451872" y="5234658"/>
            <a:ext cx="2517775" cy="604837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rgbClr val="292929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DDDDDD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5" name="Rectangle 59"/>
          <p:cNvSpPr>
            <a:spLocks noChangeArrowheads="1"/>
          </p:cNvSpPr>
          <p:nvPr/>
        </p:nvSpPr>
        <p:spPr bwMode="gray">
          <a:xfrm>
            <a:off x="5456634" y="5458495"/>
            <a:ext cx="762000" cy="37782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rgbClr val="292929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accent2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6" name="Rectangle 60"/>
          <p:cNvSpPr>
            <a:spLocks noChangeArrowheads="1"/>
          </p:cNvSpPr>
          <p:nvPr/>
        </p:nvSpPr>
        <p:spPr bwMode="gray">
          <a:xfrm>
            <a:off x="6218634" y="5236245"/>
            <a:ext cx="1751013" cy="231775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rgbClr val="292929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folHlink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7" name="Text Box 61"/>
          <p:cNvSpPr txBox="1">
            <a:spLocks noChangeArrowheads="1"/>
          </p:cNvSpPr>
          <p:nvPr/>
        </p:nvSpPr>
        <p:spPr bwMode="gray">
          <a:xfrm>
            <a:off x="5461397" y="5452145"/>
            <a:ext cx="7302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111111"/>
                </a:solidFill>
                <a:ea typeface="宋体" pitchFamily="2" charset="-122"/>
              </a:rPr>
              <a:t>16%</a:t>
            </a:r>
          </a:p>
        </p:txBody>
      </p:sp>
      <p:sp>
        <p:nvSpPr>
          <p:cNvPr id="98" name="Rectangle 62"/>
          <p:cNvSpPr>
            <a:spLocks noChangeArrowheads="1"/>
          </p:cNvSpPr>
          <p:nvPr/>
        </p:nvSpPr>
        <p:spPr bwMode="gray">
          <a:xfrm>
            <a:off x="6545659" y="5218783"/>
            <a:ext cx="11191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FFFFFF"/>
                </a:solidFill>
                <a:ea typeface="宋体" pitchFamily="2" charset="-122"/>
              </a:rPr>
              <a:t>Text in here</a:t>
            </a:r>
          </a:p>
        </p:txBody>
      </p:sp>
      <p:sp>
        <p:nvSpPr>
          <p:cNvPr id="99" name="Text Box 63"/>
          <p:cNvSpPr txBox="1">
            <a:spLocks noChangeArrowheads="1"/>
          </p:cNvSpPr>
          <p:nvPr/>
        </p:nvSpPr>
        <p:spPr bwMode="gray">
          <a:xfrm>
            <a:off x="6294834" y="5441033"/>
            <a:ext cx="1733550" cy="45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>
                <a:solidFill>
                  <a:srgbClr val="1C1C1C"/>
                </a:solidFill>
                <a:ea typeface="宋体" pitchFamily="2" charset="-122"/>
              </a:rPr>
              <a:t>Description of the contents</a:t>
            </a:r>
          </a:p>
        </p:txBody>
      </p:sp>
      <p:pic>
        <p:nvPicPr>
          <p:cNvPr id="111" name="Picture 64" descr="box_crom_f0001"/>
          <p:cNvPicPr>
            <a:picLocks noChangeAspect="1" noChangeArrowheads="1"/>
          </p:cNvPicPr>
          <p:nvPr/>
        </p:nvPicPr>
        <p:blipFill>
          <a:blip r:embed="rId10" cstate="print">
            <a:lum bright="-18000" contras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91" t="32813" r="31250" b="24480"/>
          <a:stretch>
            <a:fillRect/>
          </a:stretch>
        </p:blipFill>
        <p:spPr bwMode="gray">
          <a:xfrm rot="40833" flipH="1">
            <a:off x="1298972" y="4407570"/>
            <a:ext cx="288925" cy="292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" name="Picture 65" descr="box_crom_f0001"/>
          <p:cNvPicPr>
            <a:picLocks noChangeAspect="1" noChangeArrowheads="1"/>
          </p:cNvPicPr>
          <p:nvPr/>
        </p:nvPicPr>
        <p:blipFill>
          <a:blip r:embed="rId11" cstate="print">
            <a:lum bright="-18000" contras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91" t="32813" r="31250" b="24480"/>
          <a:stretch>
            <a:fillRect/>
          </a:stretch>
        </p:blipFill>
        <p:spPr bwMode="gray">
          <a:xfrm rot="40833" flipH="1">
            <a:off x="1325959" y="5220370"/>
            <a:ext cx="234950" cy="239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" name="Picture 66" descr="box_crom_f0001"/>
          <p:cNvPicPr>
            <a:picLocks noChangeAspect="1" noChangeArrowheads="1"/>
          </p:cNvPicPr>
          <p:nvPr/>
        </p:nvPicPr>
        <p:blipFill>
          <a:blip r:embed="rId4" cstate="print">
            <a:lum bright="-18000" contras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91" t="32813" r="31250" b="24480"/>
          <a:stretch>
            <a:fillRect/>
          </a:stretch>
        </p:blipFill>
        <p:spPr bwMode="gray">
          <a:xfrm rot="40833" flipH="1">
            <a:off x="5731272" y="3723358"/>
            <a:ext cx="150812" cy="15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" name="Picture 67" descr="box_crom_f0001"/>
          <p:cNvPicPr>
            <a:picLocks noChangeAspect="1" noChangeArrowheads="1"/>
          </p:cNvPicPr>
          <p:nvPr/>
        </p:nvPicPr>
        <p:blipFill>
          <a:blip r:embed="rId7" cstate="print">
            <a:lum bright="-18000" contras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91" t="32813" r="31250" b="24480"/>
          <a:stretch>
            <a:fillRect/>
          </a:stretch>
        </p:blipFill>
        <p:spPr bwMode="gray">
          <a:xfrm rot="40833" flipH="1">
            <a:off x="5742384" y="4512345"/>
            <a:ext cx="128588" cy="13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" name="Picture 68" descr="box_crom_f0001"/>
          <p:cNvPicPr>
            <a:picLocks noChangeAspect="1" noChangeArrowheads="1"/>
          </p:cNvPicPr>
          <p:nvPr/>
        </p:nvPicPr>
        <p:blipFill>
          <a:blip r:embed="rId12" cstate="print">
            <a:lum bright="-18000" contras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91" t="32813" r="31250" b="24480"/>
          <a:stretch>
            <a:fillRect/>
          </a:stretch>
        </p:blipFill>
        <p:spPr bwMode="gray">
          <a:xfrm rot="40833" flipH="1">
            <a:off x="5774134" y="5299745"/>
            <a:ext cx="68263" cy="71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19223</TotalTime>
  <Words>73</Words>
  <Application>Microsoft Office PowerPoint</Application>
  <PresentationFormat>全屏显示(4:3)</PresentationFormat>
  <Paragraphs>25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895</cp:revision>
  <dcterms:created xsi:type="dcterms:W3CDTF">2009-02-11T05:37:22Z</dcterms:created>
  <dcterms:modified xsi:type="dcterms:W3CDTF">2012-10-23T04:02:17Z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