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rc 2"/>
          <p:cNvSpPr>
            <a:spLocks/>
          </p:cNvSpPr>
          <p:nvPr/>
        </p:nvSpPr>
        <p:spPr bwMode="ltGray">
          <a:xfrm flipH="1">
            <a:off x="2401888" y="1484982"/>
            <a:ext cx="2214562" cy="227171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97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66B13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33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Arc 3"/>
          <p:cNvSpPr>
            <a:spLocks/>
          </p:cNvSpPr>
          <p:nvPr/>
        </p:nvSpPr>
        <p:spPr bwMode="gray">
          <a:xfrm flipH="1" flipV="1">
            <a:off x="2413000" y="3764632"/>
            <a:ext cx="2187575" cy="21812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EBD531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C99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Arc 4"/>
          <p:cNvSpPr>
            <a:spLocks/>
          </p:cNvSpPr>
          <p:nvPr/>
        </p:nvSpPr>
        <p:spPr bwMode="gray">
          <a:xfrm>
            <a:off x="4600575" y="1484982"/>
            <a:ext cx="2278063" cy="2273300"/>
          </a:xfrm>
          <a:custGeom>
            <a:avLst/>
            <a:gdLst>
              <a:gd name="G0" fmla="+- 85 0 0"/>
              <a:gd name="G1" fmla="+- 21600 0 0"/>
              <a:gd name="G2" fmla="+- 21600 0 0"/>
              <a:gd name="T0" fmla="*/ 0 w 21685"/>
              <a:gd name="T1" fmla="*/ 0 h 21600"/>
              <a:gd name="T2" fmla="*/ 21685 w 21685"/>
              <a:gd name="T3" fmla="*/ 21600 h 21600"/>
              <a:gd name="T4" fmla="*/ 85 w 21685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85" h="21600" fill="none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</a:path>
              <a:path w="21685" h="21600" stroke="0" extrusionOk="0">
                <a:moveTo>
                  <a:pt x="0" y="0"/>
                </a:moveTo>
                <a:cubicBezTo>
                  <a:pt x="28" y="0"/>
                  <a:pt x="56" y="-1"/>
                  <a:pt x="85" y="0"/>
                </a:cubicBezTo>
                <a:cubicBezTo>
                  <a:pt x="12014" y="0"/>
                  <a:pt x="21685" y="9670"/>
                  <a:pt x="21685" y="21600"/>
                </a:cubicBezTo>
                <a:lnTo>
                  <a:pt x="85" y="21600"/>
                </a:lnTo>
                <a:close/>
              </a:path>
            </a:pathLst>
          </a:custGeom>
          <a:solidFill>
            <a:srgbClr val="FF96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6600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Arc 5"/>
          <p:cNvSpPr>
            <a:spLocks/>
          </p:cNvSpPr>
          <p:nvPr/>
        </p:nvSpPr>
        <p:spPr bwMode="ltGray">
          <a:xfrm flipV="1">
            <a:off x="4608513" y="3756695"/>
            <a:ext cx="2268537" cy="21891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193583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Arc 6"/>
          <p:cNvSpPr>
            <a:spLocks/>
          </p:cNvSpPr>
          <p:nvPr/>
        </p:nvSpPr>
        <p:spPr bwMode="gray">
          <a:xfrm>
            <a:off x="4610100" y="1643732"/>
            <a:ext cx="2082800" cy="21209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FF9600"/>
              </a:gs>
              <a:gs pos="100000">
                <a:srgbClr val="FF9600">
                  <a:gamma/>
                  <a:shade val="69804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6600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Arc 7"/>
          <p:cNvSpPr>
            <a:spLocks/>
          </p:cNvSpPr>
          <p:nvPr/>
        </p:nvSpPr>
        <p:spPr bwMode="gray">
          <a:xfrm flipH="1" flipV="1">
            <a:off x="3151188" y="3718595"/>
            <a:ext cx="1463675" cy="149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EBD531">
                  <a:gamma/>
                  <a:shade val="69804"/>
                  <a:invGamma/>
                </a:srgbClr>
              </a:gs>
              <a:gs pos="100000">
                <a:srgbClr val="EBD531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C99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Arc 8"/>
          <p:cNvSpPr>
            <a:spLocks/>
          </p:cNvSpPr>
          <p:nvPr/>
        </p:nvSpPr>
        <p:spPr bwMode="ltGray">
          <a:xfrm flipV="1">
            <a:off x="4610100" y="3756695"/>
            <a:ext cx="1176338" cy="1219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193583">
                  <a:alpha val="89999"/>
                </a:srgbClr>
              </a:gs>
              <a:gs pos="100000">
                <a:srgbClr val="193583">
                  <a:gamma/>
                  <a:shade val="46275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6699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Arc 9"/>
          <p:cNvSpPr>
            <a:spLocks/>
          </p:cNvSpPr>
          <p:nvPr/>
        </p:nvSpPr>
        <p:spPr bwMode="ltGray">
          <a:xfrm flipH="1">
            <a:off x="2962275" y="2067595"/>
            <a:ext cx="1654175" cy="169703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97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</a:path>
              <a:path w="21600" h="21600" stroke="0" extrusionOk="0">
                <a:moveTo>
                  <a:pt x="96" y="0"/>
                </a:moveTo>
                <a:cubicBezTo>
                  <a:pt x="11988" y="53"/>
                  <a:pt x="21600" y="9708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rgbClr val="66B13D"/>
              </a:gs>
              <a:gs pos="100000">
                <a:srgbClr val="66B13D">
                  <a:gamma/>
                  <a:shade val="60784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33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Line 10"/>
          <p:cNvSpPr>
            <a:spLocks noChangeShapeType="1"/>
          </p:cNvSpPr>
          <p:nvPr/>
        </p:nvSpPr>
        <p:spPr bwMode="auto">
          <a:xfrm>
            <a:off x="2074863" y="3756695"/>
            <a:ext cx="507047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Line 11"/>
          <p:cNvSpPr>
            <a:spLocks noChangeShapeType="1"/>
          </p:cNvSpPr>
          <p:nvPr/>
        </p:nvSpPr>
        <p:spPr bwMode="auto">
          <a:xfrm>
            <a:off x="4608513" y="1284957"/>
            <a:ext cx="0" cy="4814888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0" name="Group 12"/>
          <p:cNvGrpSpPr>
            <a:grpSpLocks/>
          </p:cNvGrpSpPr>
          <p:nvPr/>
        </p:nvGrpSpPr>
        <p:grpSpPr bwMode="auto">
          <a:xfrm>
            <a:off x="2152650" y="1183357"/>
            <a:ext cx="339725" cy="768350"/>
            <a:chOff x="533" y="1096"/>
            <a:chExt cx="1044" cy="2366"/>
          </a:xfrm>
        </p:grpSpPr>
        <p:pic>
          <p:nvPicPr>
            <p:cNvPr id="126" name="Picture 13" descr="ma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" name="Freeform 14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99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15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0099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9" name="Group 16"/>
          <p:cNvGrpSpPr>
            <a:grpSpLocks/>
          </p:cNvGrpSpPr>
          <p:nvPr/>
        </p:nvGrpSpPr>
        <p:grpSpPr bwMode="auto">
          <a:xfrm>
            <a:off x="6877050" y="1183357"/>
            <a:ext cx="339725" cy="768350"/>
            <a:chOff x="533" y="1096"/>
            <a:chExt cx="1044" cy="2366"/>
          </a:xfrm>
        </p:grpSpPr>
        <p:pic>
          <p:nvPicPr>
            <p:cNvPr id="130" name="Picture 17" descr="ma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" name="Freeform 18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3399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19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3399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3" name="Group 20"/>
          <p:cNvGrpSpPr>
            <a:grpSpLocks/>
          </p:cNvGrpSpPr>
          <p:nvPr/>
        </p:nvGrpSpPr>
        <p:grpSpPr bwMode="auto">
          <a:xfrm>
            <a:off x="6915150" y="4985420"/>
            <a:ext cx="339725" cy="768350"/>
            <a:chOff x="533" y="1096"/>
            <a:chExt cx="1044" cy="2366"/>
          </a:xfrm>
        </p:grpSpPr>
        <p:pic>
          <p:nvPicPr>
            <p:cNvPr id="134" name="Picture 21" descr="ma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</p:pic>
        <p:sp>
          <p:nvSpPr>
            <p:cNvPr id="135" name="Freeform 22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6666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23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66F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" name="Group 24"/>
          <p:cNvGrpSpPr>
            <a:grpSpLocks/>
          </p:cNvGrpSpPr>
          <p:nvPr/>
        </p:nvGrpSpPr>
        <p:grpSpPr bwMode="auto">
          <a:xfrm>
            <a:off x="2036763" y="4985420"/>
            <a:ext cx="339725" cy="768350"/>
            <a:chOff x="533" y="1096"/>
            <a:chExt cx="1044" cy="2366"/>
          </a:xfrm>
        </p:grpSpPr>
        <p:pic>
          <p:nvPicPr>
            <p:cNvPr id="138" name="Picture 25" descr="ma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" y="1096"/>
              <a:ext cx="1044" cy="2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" name="Freeform 26"/>
            <p:cNvSpPr>
              <a:spLocks/>
            </p:cNvSpPr>
            <p:nvPr/>
          </p:nvSpPr>
          <p:spPr bwMode="gray">
            <a:xfrm>
              <a:off x="859" y="1098"/>
              <a:ext cx="425" cy="426"/>
            </a:xfrm>
            <a:custGeom>
              <a:avLst/>
              <a:gdLst>
                <a:gd name="T0" fmla="*/ 133 w 267"/>
                <a:gd name="T1" fmla="*/ 0 h 292"/>
                <a:gd name="T2" fmla="*/ 161 w 267"/>
                <a:gd name="T3" fmla="*/ 3 h 292"/>
                <a:gd name="T4" fmla="*/ 186 w 267"/>
                <a:gd name="T5" fmla="*/ 12 h 292"/>
                <a:gd name="T6" fmla="*/ 209 w 267"/>
                <a:gd name="T7" fmla="*/ 25 h 292"/>
                <a:gd name="T8" fmla="*/ 228 w 267"/>
                <a:gd name="T9" fmla="*/ 42 h 292"/>
                <a:gd name="T10" fmla="*/ 245 w 267"/>
                <a:gd name="T11" fmla="*/ 64 h 292"/>
                <a:gd name="T12" fmla="*/ 257 w 267"/>
                <a:gd name="T13" fmla="*/ 88 h 292"/>
                <a:gd name="T14" fmla="*/ 265 w 267"/>
                <a:gd name="T15" fmla="*/ 116 h 292"/>
                <a:gd name="T16" fmla="*/ 267 w 267"/>
                <a:gd name="T17" fmla="*/ 146 h 292"/>
                <a:gd name="T18" fmla="*/ 265 w 267"/>
                <a:gd name="T19" fmla="*/ 175 h 292"/>
                <a:gd name="T20" fmla="*/ 257 w 267"/>
                <a:gd name="T21" fmla="*/ 203 h 292"/>
                <a:gd name="T22" fmla="*/ 245 w 267"/>
                <a:gd name="T23" fmla="*/ 227 h 292"/>
                <a:gd name="T24" fmla="*/ 228 w 267"/>
                <a:gd name="T25" fmla="*/ 249 h 292"/>
                <a:gd name="T26" fmla="*/ 209 w 267"/>
                <a:gd name="T27" fmla="*/ 267 h 292"/>
                <a:gd name="T28" fmla="*/ 186 w 267"/>
                <a:gd name="T29" fmla="*/ 281 h 292"/>
                <a:gd name="T30" fmla="*/ 161 w 267"/>
                <a:gd name="T31" fmla="*/ 289 h 292"/>
                <a:gd name="T32" fmla="*/ 133 w 267"/>
                <a:gd name="T33" fmla="*/ 292 h 292"/>
                <a:gd name="T34" fmla="*/ 103 w 267"/>
                <a:gd name="T35" fmla="*/ 288 h 292"/>
                <a:gd name="T36" fmla="*/ 75 w 267"/>
                <a:gd name="T37" fmla="*/ 277 h 292"/>
                <a:gd name="T38" fmla="*/ 51 w 267"/>
                <a:gd name="T39" fmla="*/ 260 h 292"/>
                <a:gd name="T40" fmla="*/ 29 w 267"/>
                <a:gd name="T41" fmla="*/ 237 h 292"/>
                <a:gd name="T42" fmla="*/ 13 w 267"/>
                <a:gd name="T43" fmla="*/ 210 h 292"/>
                <a:gd name="T44" fmla="*/ 4 w 267"/>
                <a:gd name="T45" fmla="*/ 178 h 292"/>
                <a:gd name="T46" fmla="*/ 0 w 267"/>
                <a:gd name="T47" fmla="*/ 146 h 292"/>
                <a:gd name="T48" fmla="*/ 4 w 267"/>
                <a:gd name="T49" fmla="*/ 113 h 292"/>
                <a:gd name="T50" fmla="*/ 13 w 267"/>
                <a:gd name="T51" fmla="*/ 81 h 292"/>
                <a:gd name="T52" fmla="*/ 29 w 267"/>
                <a:gd name="T53" fmla="*/ 54 h 292"/>
                <a:gd name="T54" fmla="*/ 51 w 267"/>
                <a:gd name="T55" fmla="*/ 32 h 292"/>
                <a:gd name="T56" fmla="*/ 75 w 267"/>
                <a:gd name="T57" fmla="*/ 14 h 292"/>
                <a:gd name="T58" fmla="*/ 103 w 267"/>
                <a:gd name="T59" fmla="*/ 3 h 292"/>
                <a:gd name="T60" fmla="*/ 133 w 267"/>
                <a:gd name="T6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CC33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27"/>
            <p:cNvSpPr>
              <a:spLocks/>
            </p:cNvSpPr>
            <p:nvPr/>
          </p:nvSpPr>
          <p:spPr bwMode="gray">
            <a:xfrm>
              <a:off x="664" y="1616"/>
              <a:ext cx="831" cy="1742"/>
            </a:xfrm>
            <a:custGeom>
              <a:avLst/>
              <a:gdLst>
                <a:gd name="T0" fmla="*/ 104 w 831"/>
                <a:gd name="T1" fmla="*/ 8 h 1742"/>
                <a:gd name="T2" fmla="*/ 44 w 831"/>
                <a:gd name="T3" fmla="*/ 49 h 1742"/>
                <a:gd name="T4" fmla="*/ 6 w 831"/>
                <a:gd name="T5" fmla="*/ 116 h 1742"/>
                <a:gd name="T6" fmla="*/ 0 w 831"/>
                <a:gd name="T7" fmla="*/ 787 h 1742"/>
                <a:gd name="T8" fmla="*/ 1 w 831"/>
                <a:gd name="T9" fmla="*/ 797 h 1742"/>
                <a:gd name="T10" fmla="*/ 13 w 831"/>
                <a:gd name="T11" fmla="*/ 824 h 1742"/>
                <a:gd name="T12" fmla="*/ 38 w 831"/>
                <a:gd name="T13" fmla="*/ 850 h 1742"/>
                <a:gd name="T14" fmla="*/ 81 w 831"/>
                <a:gd name="T15" fmla="*/ 861 h 1742"/>
                <a:gd name="T16" fmla="*/ 122 w 831"/>
                <a:gd name="T17" fmla="*/ 852 h 1742"/>
                <a:gd name="T18" fmla="*/ 145 w 831"/>
                <a:gd name="T19" fmla="*/ 825 h 1742"/>
                <a:gd name="T20" fmla="*/ 154 w 831"/>
                <a:gd name="T21" fmla="*/ 797 h 1742"/>
                <a:gd name="T22" fmla="*/ 157 w 831"/>
                <a:gd name="T23" fmla="*/ 777 h 1742"/>
                <a:gd name="T24" fmla="*/ 157 w 831"/>
                <a:gd name="T25" fmla="*/ 257 h 1742"/>
                <a:gd name="T26" fmla="*/ 180 w 831"/>
                <a:gd name="T27" fmla="*/ 1654 h 1742"/>
                <a:gd name="T28" fmla="*/ 290 w 831"/>
                <a:gd name="T29" fmla="*/ 1738 h 1742"/>
                <a:gd name="T30" fmla="*/ 382 w 831"/>
                <a:gd name="T31" fmla="*/ 1702 h 1742"/>
                <a:gd name="T32" fmla="*/ 404 w 831"/>
                <a:gd name="T33" fmla="*/ 852 h 1742"/>
                <a:gd name="T34" fmla="*/ 441 w 831"/>
                <a:gd name="T35" fmla="*/ 912 h 1742"/>
                <a:gd name="T36" fmla="*/ 441 w 831"/>
                <a:gd name="T37" fmla="*/ 1026 h 1742"/>
                <a:gd name="T38" fmla="*/ 441 w 831"/>
                <a:gd name="T39" fmla="*/ 1159 h 1742"/>
                <a:gd name="T40" fmla="*/ 441 w 831"/>
                <a:gd name="T41" fmla="*/ 1295 h 1742"/>
                <a:gd name="T42" fmla="*/ 442 w 831"/>
                <a:gd name="T43" fmla="*/ 1431 h 1742"/>
                <a:gd name="T44" fmla="*/ 442 w 831"/>
                <a:gd name="T45" fmla="*/ 1552 h 1742"/>
                <a:gd name="T46" fmla="*/ 442 w 831"/>
                <a:gd name="T47" fmla="*/ 1647 h 1742"/>
                <a:gd name="T48" fmla="*/ 444 w 831"/>
                <a:gd name="T49" fmla="*/ 1658 h 1742"/>
                <a:gd name="T50" fmla="*/ 452 w 831"/>
                <a:gd name="T51" fmla="*/ 1682 h 1742"/>
                <a:gd name="T52" fmla="*/ 478 w 831"/>
                <a:gd name="T53" fmla="*/ 1720 h 1742"/>
                <a:gd name="T54" fmla="*/ 546 w 831"/>
                <a:gd name="T55" fmla="*/ 1742 h 1742"/>
                <a:gd name="T56" fmla="*/ 654 w 831"/>
                <a:gd name="T57" fmla="*/ 1644 h 1742"/>
                <a:gd name="T58" fmla="*/ 676 w 831"/>
                <a:gd name="T59" fmla="*/ 257 h 1742"/>
                <a:gd name="T60" fmla="*/ 679 w 831"/>
                <a:gd name="T61" fmla="*/ 777 h 1742"/>
                <a:gd name="T62" fmla="*/ 685 w 831"/>
                <a:gd name="T63" fmla="*/ 799 h 1742"/>
                <a:gd name="T64" fmla="*/ 700 w 831"/>
                <a:gd name="T65" fmla="*/ 830 h 1742"/>
                <a:gd name="T66" fmla="*/ 732 w 831"/>
                <a:gd name="T67" fmla="*/ 852 h 1742"/>
                <a:gd name="T68" fmla="*/ 777 w 831"/>
                <a:gd name="T69" fmla="*/ 852 h 1742"/>
                <a:gd name="T70" fmla="*/ 808 w 831"/>
                <a:gd name="T71" fmla="*/ 830 h 1742"/>
                <a:gd name="T72" fmla="*/ 827 w 831"/>
                <a:gd name="T73" fmla="*/ 799 h 1742"/>
                <a:gd name="T74" fmla="*/ 831 w 831"/>
                <a:gd name="T75" fmla="*/ 785 h 1742"/>
                <a:gd name="T76" fmla="*/ 830 w 831"/>
                <a:gd name="T77" fmla="*/ 105 h 1742"/>
                <a:gd name="T78" fmla="*/ 792 w 831"/>
                <a:gd name="T79" fmla="*/ 43 h 1742"/>
                <a:gd name="T80" fmla="*/ 734 w 831"/>
                <a:gd name="T81" fmla="*/ 6 h 1742"/>
                <a:gd name="T82" fmla="*/ 136 w 831"/>
                <a:gd name="T83" fmla="*/ 0 h 1742"/>
                <a:gd name="T84" fmla="*/ 136 w 831"/>
                <a:gd name="T85" fmla="*/ 0 h 1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31" h="1742">
                  <a:moveTo>
                    <a:pt x="136" y="0"/>
                  </a:moveTo>
                  <a:lnTo>
                    <a:pt x="104" y="8"/>
                  </a:lnTo>
                  <a:lnTo>
                    <a:pt x="73" y="25"/>
                  </a:lnTo>
                  <a:lnTo>
                    <a:pt x="44" y="49"/>
                  </a:lnTo>
                  <a:lnTo>
                    <a:pt x="22" y="82"/>
                  </a:lnTo>
                  <a:lnTo>
                    <a:pt x="6" y="116"/>
                  </a:lnTo>
                  <a:lnTo>
                    <a:pt x="0" y="153"/>
                  </a:lnTo>
                  <a:lnTo>
                    <a:pt x="0" y="787"/>
                  </a:lnTo>
                  <a:lnTo>
                    <a:pt x="0" y="790"/>
                  </a:lnTo>
                  <a:lnTo>
                    <a:pt x="1" y="797"/>
                  </a:lnTo>
                  <a:lnTo>
                    <a:pt x="6" y="811"/>
                  </a:lnTo>
                  <a:lnTo>
                    <a:pt x="13" y="824"/>
                  </a:lnTo>
                  <a:lnTo>
                    <a:pt x="23" y="839"/>
                  </a:lnTo>
                  <a:lnTo>
                    <a:pt x="38" y="850"/>
                  </a:lnTo>
                  <a:lnTo>
                    <a:pt x="57" y="859"/>
                  </a:lnTo>
                  <a:lnTo>
                    <a:pt x="81" y="861"/>
                  </a:lnTo>
                  <a:lnTo>
                    <a:pt x="104" y="859"/>
                  </a:lnTo>
                  <a:lnTo>
                    <a:pt x="122" y="852"/>
                  </a:lnTo>
                  <a:lnTo>
                    <a:pt x="133" y="839"/>
                  </a:lnTo>
                  <a:lnTo>
                    <a:pt x="145" y="825"/>
                  </a:lnTo>
                  <a:lnTo>
                    <a:pt x="149" y="811"/>
                  </a:lnTo>
                  <a:lnTo>
                    <a:pt x="154" y="797"/>
                  </a:lnTo>
                  <a:lnTo>
                    <a:pt x="155" y="785"/>
                  </a:lnTo>
                  <a:lnTo>
                    <a:pt x="157" y="777"/>
                  </a:lnTo>
                  <a:lnTo>
                    <a:pt x="157" y="773"/>
                  </a:lnTo>
                  <a:lnTo>
                    <a:pt x="157" y="257"/>
                  </a:lnTo>
                  <a:lnTo>
                    <a:pt x="182" y="254"/>
                  </a:lnTo>
                  <a:cubicBezTo>
                    <a:pt x="182" y="254"/>
                    <a:pt x="181" y="954"/>
                    <a:pt x="180" y="1654"/>
                  </a:cubicBezTo>
                  <a:cubicBezTo>
                    <a:pt x="190" y="1694"/>
                    <a:pt x="204" y="1706"/>
                    <a:pt x="222" y="1720"/>
                  </a:cubicBezTo>
                  <a:cubicBezTo>
                    <a:pt x="240" y="1734"/>
                    <a:pt x="270" y="1736"/>
                    <a:pt x="290" y="1738"/>
                  </a:cubicBezTo>
                  <a:cubicBezTo>
                    <a:pt x="310" y="1740"/>
                    <a:pt x="327" y="1736"/>
                    <a:pt x="342" y="1730"/>
                  </a:cubicBezTo>
                  <a:cubicBezTo>
                    <a:pt x="357" y="1724"/>
                    <a:pt x="372" y="1716"/>
                    <a:pt x="382" y="1702"/>
                  </a:cubicBezTo>
                  <a:cubicBezTo>
                    <a:pt x="392" y="1688"/>
                    <a:pt x="404" y="1660"/>
                    <a:pt x="405" y="1647"/>
                  </a:cubicBezTo>
                  <a:cubicBezTo>
                    <a:pt x="404" y="1249"/>
                    <a:pt x="404" y="852"/>
                    <a:pt x="404" y="852"/>
                  </a:cubicBezTo>
                  <a:lnTo>
                    <a:pt x="436" y="852"/>
                  </a:lnTo>
                  <a:lnTo>
                    <a:pt x="441" y="912"/>
                  </a:lnTo>
                  <a:lnTo>
                    <a:pt x="441" y="967"/>
                  </a:lnTo>
                  <a:lnTo>
                    <a:pt x="441" y="1026"/>
                  </a:lnTo>
                  <a:lnTo>
                    <a:pt x="441" y="1091"/>
                  </a:lnTo>
                  <a:lnTo>
                    <a:pt x="441" y="1159"/>
                  </a:lnTo>
                  <a:lnTo>
                    <a:pt x="441" y="1226"/>
                  </a:lnTo>
                  <a:lnTo>
                    <a:pt x="441" y="1295"/>
                  </a:lnTo>
                  <a:lnTo>
                    <a:pt x="442" y="1363"/>
                  </a:lnTo>
                  <a:lnTo>
                    <a:pt x="442" y="1431"/>
                  </a:lnTo>
                  <a:lnTo>
                    <a:pt x="442" y="1493"/>
                  </a:lnTo>
                  <a:lnTo>
                    <a:pt x="442" y="1552"/>
                  </a:lnTo>
                  <a:lnTo>
                    <a:pt x="442" y="1603"/>
                  </a:lnTo>
                  <a:lnTo>
                    <a:pt x="442" y="1647"/>
                  </a:lnTo>
                  <a:lnTo>
                    <a:pt x="442" y="1649"/>
                  </a:lnTo>
                  <a:lnTo>
                    <a:pt x="444" y="1658"/>
                  </a:lnTo>
                  <a:lnTo>
                    <a:pt x="450" y="1668"/>
                  </a:lnTo>
                  <a:lnTo>
                    <a:pt x="452" y="1682"/>
                  </a:lnTo>
                  <a:lnTo>
                    <a:pt x="460" y="1698"/>
                  </a:lnTo>
                  <a:lnTo>
                    <a:pt x="478" y="1720"/>
                  </a:lnTo>
                  <a:lnTo>
                    <a:pt x="510" y="1738"/>
                  </a:lnTo>
                  <a:lnTo>
                    <a:pt x="546" y="1742"/>
                  </a:lnTo>
                  <a:cubicBezTo>
                    <a:pt x="564" y="1738"/>
                    <a:pt x="602" y="1728"/>
                    <a:pt x="620" y="1712"/>
                  </a:cubicBezTo>
                  <a:cubicBezTo>
                    <a:pt x="638" y="1696"/>
                    <a:pt x="648" y="1670"/>
                    <a:pt x="654" y="1644"/>
                  </a:cubicBezTo>
                  <a:cubicBezTo>
                    <a:pt x="654" y="950"/>
                    <a:pt x="654" y="256"/>
                    <a:pt x="654" y="256"/>
                  </a:cubicBezTo>
                  <a:lnTo>
                    <a:pt x="676" y="257"/>
                  </a:lnTo>
                  <a:lnTo>
                    <a:pt x="676" y="773"/>
                  </a:lnTo>
                  <a:lnTo>
                    <a:pt x="679" y="777"/>
                  </a:lnTo>
                  <a:lnTo>
                    <a:pt x="680" y="787"/>
                  </a:lnTo>
                  <a:lnTo>
                    <a:pt x="685" y="799"/>
                  </a:lnTo>
                  <a:lnTo>
                    <a:pt x="692" y="814"/>
                  </a:lnTo>
                  <a:lnTo>
                    <a:pt x="700" y="830"/>
                  </a:lnTo>
                  <a:lnTo>
                    <a:pt x="715" y="842"/>
                  </a:lnTo>
                  <a:lnTo>
                    <a:pt x="732" y="852"/>
                  </a:lnTo>
                  <a:lnTo>
                    <a:pt x="754" y="856"/>
                  </a:lnTo>
                  <a:lnTo>
                    <a:pt x="777" y="852"/>
                  </a:lnTo>
                  <a:lnTo>
                    <a:pt x="795" y="842"/>
                  </a:lnTo>
                  <a:lnTo>
                    <a:pt x="808" y="830"/>
                  </a:lnTo>
                  <a:lnTo>
                    <a:pt x="816" y="814"/>
                  </a:lnTo>
                  <a:lnTo>
                    <a:pt x="827" y="799"/>
                  </a:lnTo>
                  <a:lnTo>
                    <a:pt x="831" y="788"/>
                  </a:lnTo>
                  <a:lnTo>
                    <a:pt x="831" y="785"/>
                  </a:lnTo>
                  <a:lnTo>
                    <a:pt x="831" y="122"/>
                  </a:lnTo>
                  <a:lnTo>
                    <a:pt x="830" y="105"/>
                  </a:lnTo>
                  <a:lnTo>
                    <a:pt x="814" y="73"/>
                  </a:lnTo>
                  <a:lnTo>
                    <a:pt x="792" y="43"/>
                  </a:lnTo>
                  <a:lnTo>
                    <a:pt x="766" y="22"/>
                  </a:lnTo>
                  <a:lnTo>
                    <a:pt x="734" y="6"/>
                  </a:lnTo>
                  <a:lnTo>
                    <a:pt x="703" y="0"/>
                  </a:lnTo>
                  <a:lnTo>
                    <a:pt x="136" y="0"/>
                  </a:lnTo>
                  <a:lnTo>
                    <a:pt x="193" y="57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C33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F7F16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1581" dir="3378596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1" name="Rectangle 28"/>
          <p:cNvSpPr>
            <a:spLocks noChangeArrowheads="1"/>
          </p:cNvSpPr>
          <p:nvPr/>
        </p:nvSpPr>
        <p:spPr bwMode="auto">
          <a:xfrm>
            <a:off x="7267575" y="5328320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D</a:t>
            </a: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 Group</a:t>
            </a:r>
          </a:p>
        </p:txBody>
      </p:sp>
      <p:sp>
        <p:nvSpPr>
          <p:cNvPr id="142" name="Rectangle 29"/>
          <p:cNvSpPr>
            <a:spLocks noChangeArrowheads="1"/>
          </p:cNvSpPr>
          <p:nvPr/>
        </p:nvSpPr>
        <p:spPr bwMode="black">
          <a:xfrm>
            <a:off x="4343400" y="908720"/>
            <a:ext cx="4968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43" name="Rectangle 30"/>
          <p:cNvSpPr>
            <a:spLocks noChangeArrowheads="1"/>
          </p:cNvSpPr>
          <p:nvPr/>
        </p:nvSpPr>
        <p:spPr bwMode="auto">
          <a:xfrm>
            <a:off x="7183438" y="3626520"/>
            <a:ext cx="4968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44" name="Rectangle 31"/>
          <p:cNvSpPr>
            <a:spLocks noChangeArrowheads="1"/>
          </p:cNvSpPr>
          <p:nvPr/>
        </p:nvSpPr>
        <p:spPr bwMode="black">
          <a:xfrm>
            <a:off x="1539875" y="3626520"/>
            <a:ext cx="4968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1C1C1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45" name="Rectangle 33"/>
          <p:cNvSpPr>
            <a:spLocks noChangeArrowheads="1"/>
          </p:cNvSpPr>
          <p:nvPr/>
        </p:nvSpPr>
        <p:spPr bwMode="auto">
          <a:xfrm>
            <a:off x="4867275" y="4880645"/>
            <a:ext cx="1470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pitchFamily="2" charset="-122"/>
              </a:rPr>
              <a:t>Product_24%</a:t>
            </a:r>
          </a:p>
        </p:txBody>
      </p:sp>
      <p:sp>
        <p:nvSpPr>
          <p:cNvPr id="146" name="Rectangle 34"/>
          <p:cNvSpPr>
            <a:spLocks noChangeArrowheads="1"/>
          </p:cNvSpPr>
          <p:nvPr/>
        </p:nvSpPr>
        <p:spPr bwMode="auto">
          <a:xfrm>
            <a:off x="7245350" y="1526257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B</a:t>
            </a: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 Group</a:t>
            </a:r>
          </a:p>
        </p:txBody>
      </p:sp>
      <p:sp>
        <p:nvSpPr>
          <p:cNvPr id="147" name="Rectangle 35"/>
          <p:cNvSpPr>
            <a:spLocks noChangeArrowheads="1"/>
          </p:cNvSpPr>
          <p:nvPr/>
        </p:nvSpPr>
        <p:spPr bwMode="auto">
          <a:xfrm>
            <a:off x="4840288" y="2758157"/>
            <a:ext cx="1470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pitchFamily="2" charset="-122"/>
              </a:rPr>
              <a:t>Product_76%</a:t>
            </a:r>
          </a:p>
        </p:txBody>
      </p:sp>
      <p:sp>
        <p:nvSpPr>
          <p:cNvPr id="148" name="Rectangle 36"/>
          <p:cNvSpPr>
            <a:spLocks noChangeArrowheads="1"/>
          </p:cNvSpPr>
          <p:nvPr/>
        </p:nvSpPr>
        <p:spPr bwMode="auto">
          <a:xfrm>
            <a:off x="996950" y="1488157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A</a:t>
            </a: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 Group</a:t>
            </a:r>
          </a:p>
        </p:txBody>
      </p:sp>
      <p:sp>
        <p:nvSpPr>
          <p:cNvPr id="149" name="Rectangle 37"/>
          <p:cNvSpPr>
            <a:spLocks noChangeArrowheads="1"/>
          </p:cNvSpPr>
          <p:nvPr/>
        </p:nvSpPr>
        <p:spPr bwMode="auto">
          <a:xfrm>
            <a:off x="2970213" y="2589882"/>
            <a:ext cx="1470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pitchFamily="2" charset="-122"/>
              </a:rPr>
              <a:t>Product_50%</a:t>
            </a:r>
          </a:p>
        </p:txBody>
      </p:sp>
      <p:sp>
        <p:nvSpPr>
          <p:cNvPr id="150" name="Rectangle 38"/>
          <p:cNvSpPr>
            <a:spLocks noChangeArrowheads="1"/>
          </p:cNvSpPr>
          <p:nvPr/>
        </p:nvSpPr>
        <p:spPr bwMode="auto">
          <a:xfrm>
            <a:off x="996950" y="5307682"/>
            <a:ext cx="111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C</a:t>
            </a: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 Group</a:t>
            </a:r>
          </a:p>
        </p:txBody>
      </p:sp>
      <p:sp>
        <p:nvSpPr>
          <p:cNvPr id="151" name="Rectangle 39"/>
          <p:cNvSpPr>
            <a:spLocks noChangeArrowheads="1"/>
          </p:cNvSpPr>
          <p:nvPr/>
        </p:nvSpPr>
        <p:spPr bwMode="auto">
          <a:xfrm>
            <a:off x="2574925" y="4294857"/>
            <a:ext cx="1470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pitchFamily="2" charset="-122"/>
              </a:rPr>
              <a:t>Product_38%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19223</TotalTime>
  <Words>20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894</cp:revision>
  <dcterms:created xsi:type="dcterms:W3CDTF">2009-02-11T05:37:22Z</dcterms:created>
  <dcterms:modified xsi:type="dcterms:W3CDTF">2012-10-23T03:56:37Z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