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"/>
          <p:cNvGrpSpPr>
            <a:grpSpLocks/>
          </p:cNvGrpSpPr>
          <p:nvPr/>
        </p:nvGrpSpPr>
        <p:grpSpPr bwMode="auto">
          <a:xfrm>
            <a:off x="1949524" y="2303934"/>
            <a:ext cx="5257800" cy="2895600"/>
            <a:chOff x="1443" y="1680"/>
            <a:chExt cx="2706" cy="1854"/>
          </a:xfrm>
        </p:grpSpPr>
        <p:sp>
          <p:nvSpPr>
            <p:cNvPr id="38" name="Freeform 4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solidFill>
              <a:srgbClr val="C0C0C0">
                <a:alpha val="58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40161" dir="20493903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solidFill>
              <a:srgbClr val="C0C0C0">
                <a:alpha val="58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40161" dir="20493903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solidFill>
              <a:srgbClr val="C0C0C0">
                <a:alpha val="58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40161" dir="20493903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1873324" y="2227734"/>
            <a:ext cx="5334000" cy="2819400"/>
            <a:chOff x="1443" y="1680"/>
            <a:chExt cx="2706" cy="1854"/>
          </a:xfrm>
        </p:grpSpPr>
        <p:sp>
          <p:nvSpPr>
            <p:cNvPr id="42" name="Freeform 8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rgbClr val="EBD531">
                    <a:gamma/>
                    <a:shade val="46275"/>
                    <a:invGamma/>
                  </a:srgbClr>
                </a:gs>
                <a:gs pos="100000">
                  <a:srgbClr val="EBD5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40161" dir="20493903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B13D"/>
                </a:gs>
                <a:gs pos="100000">
                  <a:srgbClr val="66B13D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40161" dir="20493903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rgbClr val="04884E"/>
                </a:gs>
                <a:gs pos="100000">
                  <a:srgbClr val="04884E">
                    <a:gamma/>
                    <a:tint val="72549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40161" dir="20493903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5" name="AutoShape 11"/>
          <p:cNvSpPr>
            <a:spLocks/>
          </p:cNvSpPr>
          <p:nvPr/>
        </p:nvSpPr>
        <p:spPr bwMode="gray">
          <a:xfrm>
            <a:off x="5645224" y="1484784"/>
            <a:ext cx="2743200" cy="914400"/>
          </a:xfrm>
          <a:prstGeom prst="accentCallout2">
            <a:avLst>
              <a:gd name="adj1" fmla="val 12500"/>
              <a:gd name="adj2" fmla="val -2778"/>
              <a:gd name="adj3" fmla="val 12500"/>
              <a:gd name="adj4" fmla="val -19968"/>
              <a:gd name="adj5" fmla="val 145486"/>
              <a:gd name="adj6" fmla="val -29921"/>
            </a:avLst>
          </a:prstGeom>
          <a:noFill/>
          <a:ln w="9525">
            <a:solidFill>
              <a:srgbClr val="C11594"/>
            </a:solidFill>
            <a:miter lim="800000"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  <a:ea typeface="宋体" pitchFamily="2" charset="-122"/>
            </a:endParaRPr>
          </a:p>
        </p:txBody>
      </p:sp>
      <p:sp>
        <p:nvSpPr>
          <p:cNvPr id="46" name="AutoShape 12"/>
          <p:cNvSpPr>
            <a:spLocks/>
          </p:cNvSpPr>
          <p:nvPr/>
        </p:nvSpPr>
        <p:spPr bwMode="gray">
          <a:xfrm>
            <a:off x="4692724" y="5199534"/>
            <a:ext cx="3048000" cy="854075"/>
          </a:xfrm>
          <a:prstGeom prst="accentCallout2">
            <a:avLst>
              <a:gd name="adj1" fmla="val 13384"/>
              <a:gd name="adj2" fmla="val -2500"/>
              <a:gd name="adj3" fmla="val 13384"/>
              <a:gd name="adj4" fmla="val -14792"/>
              <a:gd name="adj5" fmla="val -58366"/>
              <a:gd name="adj6" fmla="val -14792"/>
            </a:avLst>
          </a:prstGeom>
          <a:noFill/>
          <a:ln w="9525">
            <a:solidFill>
              <a:srgbClr val="EBD531"/>
            </a:solidFill>
            <a:miter lim="800000"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宋体" pitchFamily="2" charset="-122"/>
              </a:rPr>
              <a:t>ThemeGallery</a:t>
            </a: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宋体" pitchFamily="2" charset="-122"/>
              </a:rPr>
              <a:t> is a Design Digital Content &amp; Contents mall developed by Guild Design Inc.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1C1C1C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47" name="AutoShape 13"/>
          <p:cNvSpPr>
            <a:spLocks/>
          </p:cNvSpPr>
          <p:nvPr/>
        </p:nvSpPr>
        <p:spPr bwMode="gray">
          <a:xfrm>
            <a:off x="501724" y="1541934"/>
            <a:ext cx="2192338" cy="965200"/>
          </a:xfrm>
          <a:prstGeom prst="accentCallout2">
            <a:avLst>
              <a:gd name="adj1" fmla="val 11843"/>
              <a:gd name="adj2" fmla="val 103477"/>
              <a:gd name="adj3" fmla="val 11843"/>
              <a:gd name="adj4" fmla="val 113181"/>
              <a:gd name="adj5" fmla="val 136843"/>
              <a:gd name="adj6" fmla="val 119477"/>
            </a:avLst>
          </a:prstGeom>
          <a:noFill/>
          <a:ln w="9525">
            <a:solidFill>
              <a:srgbClr val="193583"/>
            </a:solidFill>
            <a:miter lim="800000"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宋体" pitchFamily="2" charset="-122"/>
              </a:rPr>
              <a:t>ThemeGallery</a:t>
            </a: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宋体" pitchFamily="2" charset="-122"/>
              </a:rPr>
              <a:t> is a Design Digital Content &amp; Contents mall developed by Guild Design Inc.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1C1C1C"/>
              </a:solidFill>
              <a:effectLst/>
              <a:uLnTx/>
              <a:uFillTx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18519</TotalTime>
  <Words>45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828</cp:revision>
  <dcterms:created xsi:type="dcterms:W3CDTF">2009-02-11T05:37:22Z</dcterms:created>
  <dcterms:modified xsi:type="dcterms:W3CDTF">2012-10-23T00:31:31Z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