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3"/>
          <p:cNvSpPr>
            <a:spLocks noChangeArrowheads="1"/>
          </p:cNvSpPr>
          <p:nvPr/>
        </p:nvSpPr>
        <p:spPr bwMode="blackGray">
          <a:xfrm>
            <a:off x="798513" y="4478238"/>
            <a:ext cx="7653337" cy="847725"/>
          </a:xfrm>
          <a:prstGeom prst="rect">
            <a:avLst/>
          </a:prstGeom>
          <a:gradFill rotWithShape="1">
            <a:gsLst>
              <a:gs pos="0">
                <a:srgbClr val="FF9600">
                  <a:gamma/>
                  <a:tint val="0"/>
                  <a:invGamma/>
                </a:srgbClr>
              </a:gs>
              <a:gs pos="50000">
                <a:srgbClr val="FF9600">
                  <a:alpha val="50000"/>
                </a:srgbClr>
              </a:gs>
              <a:gs pos="100000">
                <a:srgbClr val="FF9600">
                  <a:gamma/>
                  <a:tint val="0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Rectangle 4"/>
          <p:cNvSpPr>
            <a:spLocks noChangeArrowheads="1"/>
          </p:cNvSpPr>
          <p:nvPr/>
        </p:nvSpPr>
        <p:spPr bwMode="blackGray">
          <a:xfrm>
            <a:off x="808038" y="3773388"/>
            <a:ext cx="7643812" cy="704850"/>
          </a:xfrm>
          <a:prstGeom prst="rect">
            <a:avLst/>
          </a:prstGeom>
          <a:gradFill rotWithShape="1">
            <a:gsLst>
              <a:gs pos="0">
                <a:srgbClr val="EBD531">
                  <a:gamma/>
                  <a:tint val="0"/>
                  <a:invGamma/>
                </a:srgbClr>
              </a:gs>
              <a:gs pos="50000">
                <a:srgbClr val="EBD531">
                  <a:alpha val="50000"/>
                </a:srgbClr>
              </a:gs>
              <a:gs pos="100000">
                <a:srgbClr val="EBD531">
                  <a:gamma/>
                  <a:tint val="0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Rectangle 5"/>
          <p:cNvSpPr>
            <a:spLocks noChangeArrowheads="1"/>
          </p:cNvSpPr>
          <p:nvPr/>
        </p:nvSpPr>
        <p:spPr bwMode="blackGray">
          <a:xfrm>
            <a:off x="808038" y="3108226"/>
            <a:ext cx="7643812" cy="665162"/>
          </a:xfrm>
          <a:prstGeom prst="rect">
            <a:avLst/>
          </a:prstGeom>
          <a:gradFill rotWithShape="1">
            <a:gsLst>
              <a:gs pos="0">
                <a:srgbClr val="FF9600">
                  <a:gamma/>
                  <a:tint val="0"/>
                  <a:invGamma/>
                </a:srgbClr>
              </a:gs>
              <a:gs pos="50000">
                <a:srgbClr val="FF9600">
                  <a:alpha val="50000"/>
                </a:srgbClr>
              </a:gs>
              <a:gs pos="100000">
                <a:srgbClr val="FF9600">
                  <a:gamma/>
                  <a:tint val="0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Rectangle 6"/>
          <p:cNvSpPr>
            <a:spLocks noChangeArrowheads="1"/>
          </p:cNvSpPr>
          <p:nvPr/>
        </p:nvSpPr>
        <p:spPr bwMode="blackGray">
          <a:xfrm>
            <a:off x="798513" y="2511326"/>
            <a:ext cx="7653337" cy="596900"/>
          </a:xfrm>
          <a:prstGeom prst="rect">
            <a:avLst/>
          </a:prstGeom>
          <a:gradFill rotWithShape="1">
            <a:gsLst>
              <a:gs pos="0">
                <a:srgbClr val="EBD531">
                  <a:gamma/>
                  <a:tint val="0"/>
                  <a:invGamma/>
                </a:srgbClr>
              </a:gs>
              <a:gs pos="50000">
                <a:srgbClr val="EBD531">
                  <a:alpha val="50000"/>
                </a:srgbClr>
              </a:gs>
              <a:gs pos="100000">
                <a:srgbClr val="EBD531">
                  <a:gamma/>
                  <a:tint val="0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Rectangle 7"/>
          <p:cNvSpPr>
            <a:spLocks noChangeArrowheads="1"/>
          </p:cNvSpPr>
          <p:nvPr/>
        </p:nvSpPr>
        <p:spPr bwMode="blackGray">
          <a:xfrm>
            <a:off x="798513" y="2074763"/>
            <a:ext cx="7653337" cy="436563"/>
          </a:xfrm>
          <a:prstGeom prst="rect">
            <a:avLst/>
          </a:prstGeom>
          <a:gradFill rotWithShape="1">
            <a:gsLst>
              <a:gs pos="0">
                <a:srgbClr val="FF9600">
                  <a:gamma/>
                  <a:tint val="0"/>
                  <a:invGamma/>
                </a:srgbClr>
              </a:gs>
              <a:gs pos="50000">
                <a:srgbClr val="FF9600">
                  <a:alpha val="50000"/>
                </a:srgbClr>
              </a:gs>
              <a:gs pos="100000">
                <a:srgbClr val="FF9600">
                  <a:gamma/>
                  <a:tint val="0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" name="Line 8"/>
          <p:cNvSpPr>
            <a:spLocks noChangeShapeType="1"/>
          </p:cNvSpPr>
          <p:nvPr/>
        </p:nvSpPr>
        <p:spPr bwMode="gray">
          <a:xfrm>
            <a:off x="463550" y="2511326"/>
            <a:ext cx="8294688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" name="Line 9"/>
          <p:cNvSpPr>
            <a:spLocks noChangeShapeType="1"/>
          </p:cNvSpPr>
          <p:nvPr/>
        </p:nvSpPr>
        <p:spPr bwMode="gray">
          <a:xfrm>
            <a:off x="463550" y="3101876"/>
            <a:ext cx="8294688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" name="Line 10"/>
          <p:cNvSpPr>
            <a:spLocks noChangeShapeType="1"/>
          </p:cNvSpPr>
          <p:nvPr/>
        </p:nvSpPr>
        <p:spPr bwMode="gray">
          <a:xfrm>
            <a:off x="463550" y="3778151"/>
            <a:ext cx="8294688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" name="Line 11"/>
          <p:cNvSpPr>
            <a:spLocks noChangeShapeType="1"/>
          </p:cNvSpPr>
          <p:nvPr/>
        </p:nvSpPr>
        <p:spPr bwMode="gray">
          <a:xfrm>
            <a:off x="463550" y="4481413"/>
            <a:ext cx="8294688" cy="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82" name="Group 12"/>
          <p:cNvGrpSpPr>
            <a:grpSpLocks/>
          </p:cNvGrpSpPr>
          <p:nvPr/>
        </p:nvGrpSpPr>
        <p:grpSpPr bwMode="auto">
          <a:xfrm>
            <a:off x="2730500" y="4324251"/>
            <a:ext cx="3455988" cy="1239837"/>
            <a:chOff x="171" y="2983"/>
            <a:chExt cx="2836" cy="1018"/>
          </a:xfrm>
        </p:grpSpPr>
        <p:sp>
          <p:nvSpPr>
            <p:cNvPr id="83" name="AutoShape 13"/>
            <p:cNvSpPr>
              <a:spLocks noChangeArrowheads="1"/>
            </p:cNvSpPr>
            <p:nvPr/>
          </p:nvSpPr>
          <p:spPr bwMode="gray">
            <a:xfrm>
              <a:off x="171" y="2983"/>
              <a:ext cx="2830" cy="1018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EBD531">
                    <a:gamma/>
                    <a:shade val="36078"/>
                    <a:invGamma/>
                  </a:srgbClr>
                </a:gs>
                <a:gs pos="50000">
                  <a:srgbClr val="EBD531"/>
                </a:gs>
                <a:gs pos="100000">
                  <a:srgbClr val="EBD531">
                    <a:gamma/>
                    <a:shade val="36078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Oval 14"/>
            <p:cNvSpPr>
              <a:spLocks noChangeArrowheads="1"/>
            </p:cNvSpPr>
            <p:nvPr/>
          </p:nvSpPr>
          <p:spPr bwMode="gray">
            <a:xfrm>
              <a:off x="171" y="2989"/>
              <a:ext cx="2836" cy="503"/>
            </a:xfrm>
            <a:prstGeom prst="ellipse">
              <a:avLst/>
            </a:prstGeom>
            <a:gradFill rotWithShape="1">
              <a:gsLst>
                <a:gs pos="0">
                  <a:srgbClr val="EBD531">
                    <a:gamma/>
                    <a:shade val="49804"/>
                    <a:invGamma/>
                  </a:srgbClr>
                </a:gs>
                <a:gs pos="100000">
                  <a:srgbClr val="EBD53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5" name="Group 15"/>
          <p:cNvGrpSpPr>
            <a:grpSpLocks/>
          </p:cNvGrpSpPr>
          <p:nvPr/>
        </p:nvGrpSpPr>
        <p:grpSpPr bwMode="auto">
          <a:xfrm>
            <a:off x="3017838" y="3655913"/>
            <a:ext cx="2860675" cy="1062038"/>
            <a:chOff x="394" y="2571"/>
            <a:chExt cx="2347" cy="871"/>
          </a:xfrm>
        </p:grpSpPr>
        <p:sp>
          <p:nvSpPr>
            <p:cNvPr id="86" name="AutoShape 16"/>
            <p:cNvSpPr>
              <a:spLocks noChangeArrowheads="1"/>
            </p:cNvSpPr>
            <p:nvPr/>
          </p:nvSpPr>
          <p:spPr bwMode="gray">
            <a:xfrm>
              <a:off x="394" y="2571"/>
              <a:ext cx="2347" cy="871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FF9600">
                    <a:gamma/>
                    <a:shade val="56078"/>
                    <a:invGamma/>
                  </a:srgbClr>
                </a:gs>
                <a:gs pos="50000">
                  <a:srgbClr val="FF9600"/>
                </a:gs>
                <a:gs pos="100000">
                  <a:srgbClr val="FF9600">
                    <a:gamma/>
                    <a:shade val="56078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Oval 17"/>
            <p:cNvSpPr>
              <a:spLocks noChangeArrowheads="1"/>
            </p:cNvSpPr>
            <p:nvPr/>
          </p:nvSpPr>
          <p:spPr bwMode="gray">
            <a:xfrm>
              <a:off x="394" y="2576"/>
              <a:ext cx="2347" cy="431"/>
            </a:xfrm>
            <a:prstGeom prst="ellipse">
              <a:avLst/>
            </a:prstGeom>
            <a:gradFill rotWithShape="1">
              <a:gsLst>
                <a:gs pos="0">
                  <a:srgbClr val="FF9600">
                    <a:gamma/>
                    <a:shade val="56078"/>
                    <a:invGamma/>
                  </a:srgbClr>
                </a:gs>
                <a:gs pos="100000">
                  <a:srgbClr val="FF96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8" name="Group 18"/>
          <p:cNvGrpSpPr>
            <a:grpSpLocks/>
          </p:cNvGrpSpPr>
          <p:nvPr/>
        </p:nvGrpSpPr>
        <p:grpSpPr bwMode="auto">
          <a:xfrm>
            <a:off x="3244850" y="3012976"/>
            <a:ext cx="2363788" cy="1003300"/>
            <a:chOff x="593" y="2111"/>
            <a:chExt cx="1940" cy="823"/>
          </a:xfrm>
        </p:grpSpPr>
        <p:sp>
          <p:nvSpPr>
            <p:cNvPr id="89" name="AutoShape 19"/>
            <p:cNvSpPr>
              <a:spLocks noChangeArrowheads="1"/>
            </p:cNvSpPr>
            <p:nvPr/>
          </p:nvSpPr>
          <p:spPr bwMode="gray">
            <a:xfrm>
              <a:off x="597" y="2111"/>
              <a:ext cx="1936" cy="823"/>
            </a:xfrm>
            <a:prstGeom prst="can">
              <a:avLst>
                <a:gd name="adj" fmla="val 47144"/>
              </a:avLst>
            </a:prstGeom>
            <a:gradFill rotWithShape="1">
              <a:gsLst>
                <a:gs pos="0">
                  <a:srgbClr val="EBD531">
                    <a:gamma/>
                    <a:shade val="56078"/>
                    <a:invGamma/>
                  </a:srgbClr>
                </a:gs>
                <a:gs pos="50000">
                  <a:srgbClr val="EBD531"/>
                </a:gs>
                <a:gs pos="100000">
                  <a:srgbClr val="EBD531">
                    <a:gamma/>
                    <a:shade val="56078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Oval 20"/>
            <p:cNvSpPr>
              <a:spLocks noChangeArrowheads="1"/>
            </p:cNvSpPr>
            <p:nvPr/>
          </p:nvSpPr>
          <p:spPr bwMode="gray">
            <a:xfrm>
              <a:off x="593" y="2115"/>
              <a:ext cx="1940" cy="383"/>
            </a:xfrm>
            <a:prstGeom prst="ellipse">
              <a:avLst/>
            </a:prstGeom>
            <a:gradFill rotWithShape="1">
              <a:gsLst>
                <a:gs pos="0">
                  <a:srgbClr val="EBD531">
                    <a:gamma/>
                    <a:shade val="56078"/>
                    <a:invGamma/>
                  </a:srgbClr>
                </a:gs>
                <a:gs pos="100000">
                  <a:srgbClr val="EBD53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1" name="Group 21"/>
          <p:cNvGrpSpPr>
            <a:grpSpLocks/>
          </p:cNvGrpSpPr>
          <p:nvPr/>
        </p:nvGrpSpPr>
        <p:grpSpPr bwMode="auto">
          <a:xfrm>
            <a:off x="3497263" y="2465288"/>
            <a:ext cx="1885950" cy="822325"/>
            <a:chOff x="800" y="1773"/>
            <a:chExt cx="1548" cy="675"/>
          </a:xfrm>
        </p:grpSpPr>
        <p:sp>
          <p:nvSpPr>
            <p:cNvPr id="92" name="AutoShape 22"/>
            <p:cNvSpPr>
              <a:spLocks noChangeArrowheads="1"/>
            </p:cNvSpPr>
            <p:nvPr/>
          </p:nvSpPr>
          <p:spPr bwMode="gray">
            <a:xfrm>
              <a:off x="800" y="1773"/>
              <a:ext cx="1548" cy="675"/>
            </a:xfrm>
            <a:prstGeom prst="can">
              <a:avLst>
                <a:gd name="adj" fmla="val 40000"/>
              </a:avLst>
            </a:prstGeom>
            <a:gradFill rotWithShape="1">
              <a:gsLst>
                <a:gs pos="0">
                  <a:srgbClr val="FF9600">
                    <a:gamma/>
                    <a:shade val="65882"/>
                    <a:invGamma/>
                  </a:srgbClr>
                </a:gs>
                <a:gs pos="50000">
                  <a:srgbClr val="FF9600"/>
                </a:gs>
                <a:gs pos="100000">
                  <a:srgbClr val="FF9600">
                    <a:gamma/>
                    <a:shade val="65882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Oval 23"/>
            <p:cNvSpPr>
              <a:spLocks noChangeArrowheads="1"/>
            </p:cNvSpPr>
            <p:nvPr/>
          </p:nvSpPr>
          <p:spPr bwMode="gray">
            <a:xfrm>
              <a:off x="806" y="1773"/>
              <a:ext cx="1542" cy="270"/>
            </a:xfrm>
            <a:prstGeom prst="ellipse">
              <a:avLst/>
            </a:prstGeom>
            <a:gradFill rotWithShape="1">
              <a:gsLst>
                <a:gs pos="0">
                  <a:srgbClr val="FF9600">
                    <a:gamma/>
                    <a:shade val="76471"/>
                    <a:invGamma/>
                  </a:srgbClr>
                </a:gs>
                <a:gs pos="100000">
                  <a:srgbClr val="FF96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4" name="AutoShape 24"/>
          <p:cNvSpPr>
            <a:spLocks noChangeArrowheads="1"/>
          </p:cNvSpPr>
          <p:nvPr/>
        </p:nvSpPr>
        <p:spPr bwMode="gray">
          <a:xfrm>
            <a:off x="3733800" y="2055713"/>
            <a:ext cx="1473200" cy="560388"/>
          </a:xfrm>
          <a:prstGeom prst="can">
            <a:avLst>
              <a:gd name="adj" fmla="val 36644"/>
            </a:avLst>
          </a:prstGeom>
          <a:solidFill>
            <a:srgbClr val="EBD53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" name="Rectangle 25"/>
          <p:cNvSpPr>
            <a:spLocks noChangeArrowheads="1"/>
          </p:cNvSpPr>
          <p:nvPr/>
        </p:nvSpPr>
        <p:spPr bwMode="gray">
          <a:xfrm>
            <a:off x="3643313" y="2897088"/>
            <a:ext cx="16351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Your text in here</a:t>
            </a:r>
          </a:p>
        </p:txBody>
      </p:sp>
      <p:sp>
        <p:nvSpPr>
          <p:cNvPr id="111" name="Rectangle 26"/>
          <p:cNvSpPr>
            <a:spLocks noChangeArrowheads="1"/>
          </p:cNvSpPr>
          <p:nvPr/>
        </p:nvSpPr>
        <p:spPr bwMode="gray">
          <a:xfrm>
            <a:off x="3643313" y="3571776"/>
            <a:ext cx="1635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Your text in here</a:t>
            </a:r>
          </a:p>
        </p:txBody>
      </p:sp>
      <p:sp>
        <p:nvSpPr>
          <p:cNvPr id="112" name="Rectangle 27"/>
          <p:cNvSpPr>
            <a:spLocks noChangeArrowheads="1"/>
          </p:cNvSpPr>
          <p:nvPr/>
        </p:nvSpPr>
        <p:spPr bwMode="gray">
          <a:xfrm>
            <a:off x="3643313" y="4262338"/>
            <a:ext cx="1635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Your text in here</a:t>
            </a:r>
          </a:p>
        </p:txBody>
      </p:sp>
      <p:sp>
        <p:nvSpPr>
          <p:cNvPr id="113" name="Rectangle 28"/>
          <p:cNvSpPr>
            <a:spLocks noChangeArrowheads="1"/>
          </p:cNvSpPr>
          <p:nvPr/>
        </p:nvSpPr>
        <p:spPr bwMode="gray">
          <a:xfrm>
            <a:off x="3643313" y="5159276"/>
            <a:ext cx="1635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Your text in here</a:t>
            </a:r>
          </a:p>
        </p:txBody>
      </p:sp>
      <p:sp>
        <p:nvSpPr>
          <p:cNvPr id="114" name="Rectangle 29"/>
          <p:cNvSpPr>
            <a:spLocks noChangeArrowheads="1"/>
          </p:cNvSpPr>
          <p:nvPr/>
        </p:nvSpPr>
        <p:spPr bwMode="gray">
          <a:xfrm>
            <a:off x="3643313" y="2298601"/>
            <a:ext cx="16351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FFFFFF"/>
                </a:solidFill>
                <a:ea typeface="宋体" pitchFamily="2" charset="-122"/>
              </a:rPr>
              <a:t>Your text in here</a:t>
            </a:r>
          </a:p>
        </p:txBody>
      </p:sp>
      <p:sp>
        <p:nvSpPr>
          <p:cNvPr id="115" name="Text Box 30"/>
          <p:cNvSpPr txBox="1">
            <a:spLocks noChangeArrowheads="1"/>
          </p:cNvSpPr>
          <p:nvPr/>
        </p:nvSpPr>
        <p:spPr bwMode="gray">
          <a:xfrm>
            <a:off x="1862138" y="2131913"/>
            <a:ext cx="14049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  <a:ea typeface="宋体" pitchFamily="2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Click to add Title</a:t>
            </a:r>
          </a:p>
        </p:txBody>
      </p:sp>
      <p:sp>
        <p:nvSpPr>
          <p:cNvPr id="116" name="Text Box 31"/>
          <p:cNvSpPr txBox="1">
            <a:spLocks noChangeArrowheads="1"/>
          </p:cNvSpPr>
          <p:nvPr/>
        </p:nvSpPr>
        <p:spPr bwMode="gray">
          <a:xfrm>
            <a:off x="1638300" y="2665313"/>
            <a:ext cx="14049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  <a:ea typeface="宋体" pitchFamily="2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Click to add Title</a:t>
            </a:r>
          </a:p>
        </p:txBody>
      </p:sp>
      <p:sp>
        <p:nvSpPr>
          <p:cNvPr id="117" name="Text Box 32"/>
          <p:cNvSpPr txBox="1">
            <a:spLocks noChangeArrowheads="1"/>
          </p:cNvSpPr>
          <p:nvPr/>
        </p:nvSpPr>
        <p:spPr bwMode="gray">
          <a:xfrm>
            <a:off x="1423988" y="3284438"/>
            <a:ext cx="14049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  <a:ea typeface="宋体" pitchFamily="2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Click to add Title</a:t>
            </a:r>
          </a:p>
        </p:txBody>
      </p:sp>
      <p:sp>
        <p:nvSpPr>
          <p:cNvPr id="118" name="Text Box 33"/>
          <p:cNvSpPr txBox="1">
            <a:spLocks noChangeArrowheads="1"/>
          </p:cNvSpPr>
          <p:nvPr/>
        </p:nvSpPr>
        <p:spPr bwMode="gray">
          <a:xfrm>
            <a:off x="1270000" y="4028976"/>
            <a:ext cx="14049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  <a:ea typeface="宋体" pitchFamily="2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Click to add Title</a:t>
            </a:r>
          </a:p>
        </p:txBody>
      </p:sp>
      <p:sp>
        <p:nvSpPr>
          <p:cNvPr id="119" name="Text Box 34"/>
          <p:cNvSpPr txBox="1">
            <a:spLocks noChangeArrowheads="1"/>
          </p:cNvSpPr>
          <p:nvPr/>
        </p:nvSpPr>
        <p:spPr bwMode="gray">
          <a:xfrm>
            <a:off x="1154113" y="4797326"/>
            <a:ext cx="14049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  <a:ea typeface="宋体" pitchFamily="2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Click to add Title</a:t>
            </a:r>
          </a:p>
        </p:txBody>
      </p:sp>
      <p:sp>
        <p:nvSpPr>
          <p:cNvPr id="120" name="Text Box 35"/>
          <p:cNvSpPr txBox="1">
            <a:spLocks noChangeArrowheads="1"/>
          </p:cNvSpPr>
          <p:nvPr/>
        </p:nvSpPr>
        <p:spPr bwMode="gray">
          <a:xfrm>
            <a:off x="5481638" y="2131913"/>
            <a:ext cx="14049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  <a:ea typeface="宋体" pitchFamily="2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Click to add Title</a:t>
            </a:r>
          </a:p>
        </p:txBody>
      </p:sp>
      <p:sp>
        <p:nvSpPr>
          <p:cNvPr id="121" name="Text Box 36"/>
          <p:cNvSpPr txBox="1">
            <a:spLocks noChangeArrowheads="1"/>
          </p:cNvSpPr>
          <p:nvPr/>
        </p:nvSpPr>
        <p:spPr bwMode="gray">
          <a:xfrm>
            <a:off x="5762625" y="2665313"/>
            <a:ext cx="14049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  <a:ea typeface="宋体" pitchFamily="2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Click to add Title</a:t>
            </a:r>
          </a:p>
        </p:txBody>
      </p:sp>
      <p:sp>
        <p:nvSpPr>
          <p:cNvPr id="122" name="Text Box 37"/>
          <p:cNvSpPr txBox="1">
            <a:spLocks noChangeArrowheads="1"/>
          </p:cNvSpPr>
          <p:nvPr/>
        </p:nvSpPr>
        <p:spPr bwMode="gray">
          <a:xfrm>
            <a:off x="6072188" y="3284438"/>
            <a:ext cx="14049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  <a:ea typeface="宋体" pitchFamily="2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Click to add Title</a:t>
            </a:r>
          </a:p>
        </p:txBody>
      </p:sp>
      <p:sp>
        <p:nvSpPr>
          <p:cNvPr id="123" name="Text Box 38"/>
          <p:cNvSpPr txBox="1">
            <a:spLocks noChangeArrowheads="1"/>
          </p:cNvSpPr>
          <p:nvPr/>
        </p:nvSpPr>
        <p:spPr bwMode="gray">
          <a:xfrm>
            <a:off x="6308725" y="4028976"/>
            <a:ext cx="14049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  <a:ea typeface="宋体" pitchFamily="2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Click to add Title</a:t>
            </a:r>
          </a:p>
        </p:txBody>
      </p:sp>
      <p:sp>
        <p:nvSpPr>
          <p:cNvPr id="124" name="Text Box 39"/>
          <p:cNvSpPr txBox="1">
            <a:spLocks noChangeArrowheads="1"/>
          </p:cNvSpPr>
          <p:nvPr/>
        </p:nvSpPr>
        <p:spPr bwMode="gray">
          <a:xfrm>
            <a:off x="6564313" y="4797326"/>
            <a:ext cx="14049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  <a:ea typeface="宋体" pitchFamily="2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Click to add Title</a:t>
            </a:r>
          </a:p>
        </p:txBody>
      </p:sp>
      <p:sp>
        <p:nvSpPr>
          <p:cNvPr id="125" name="Rectangle 40"/>
          <p:cNvSpPr>
            <a:spLocks noChangeArrowheads="1"/>
          </p:cNvSpPr>
          <p:nvPr/>
        </p:nvSpPr>
        <p:spPr bwMode="auto">
          <a:xfrm>
            <a:off x="2274888" y="1412776"/>
            <a:ext cx="43322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rgbClr val="1C1C1C"/>
                </a:solidFill>
                <a:ea typeface="宋体" pitchFamily="2" charset="-122"/>
              </a:rPr>
              <a:t> </a:t>
            </a:r>
            <a:r>
              <a:rPr lang="en-US" altLang="zh-CN" sz="1400" b="1">
                <a:solidFill>
                  <a:srgbClr val="1C1C1C"/>
                </a:solidFill>
                <a:ea typeface="宋体" pitchFamily="2" charset="-122"/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19021</TotalTime>
  <Words>87</Words>
  <Application>Microsoft Office PowerPoint</Application>
  <PresentationFormat>全屏显示(4:3)</PresentationFormat>
  <Paragraphs>17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893</cp:revision>
  <dcterms:created xsi:type="dcterms:W3CDTF">2009-02-11T05:37:22Z</dcterms:created>
  <dcterms:modified xsi:type="dcterms:W3CDTF">2012-10-23T00:27:38Z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