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223"/>
          <p:cNvGrpSpPr>
            <a:grpSpLocks/>
          </p:cNvGrpSpPr>
          <p:nvPr/>
        </p:nvGrpSpPr>
        <p:grpSpPr bwMode="auto">
          <a:xfrm>
            <a:off x="611276" y="1340768"/>
            <a:ext cx="8281204" cy="4431655"/>
            <a:chOff x="609" y="1848"/>
            <a:chExt cx="3898" cy="2086"/>
          </a:xfrm>
        </p:grpSpPr>
        <p:grpSp>
          <p:nvGrpSpPr>
            <p:cNvPr id="97" name="Group 222"/>
            <p:cNvGrpSpPr>
              <a:grpSpLocks/>
            </p:cNvGrpSpPr>
            <p:nvPr/>
          </p:nvGrpSpPr>
          <p:grpSpPr bwMode="auto">
            <a:xfrm>
              <a:off x="609" y="1848"/>
              <a:ext cx="3898" cy="2086"/>
              <a:chOff x="609" y="1848"/>
              <a:chExt cx="3898" cy="2086"/>
            </a:xfrm>
          </p:grpSpPr>
          <p:sp>
            <p:nvSpPr>
              <p:cNvPr id="110" name="Freeform 218"/>
              <p:cNvSpPr>
                <a:spLocks/>
              </p:cNvSpPr>
              <p:nvPr/>
            </p:nvSpPr>
            <p:spPr bwMode="auto">
              <a:xfrm>
                <a:off x="612" y="2784"/>
                <a:ext cx="3895" cy="696"/>
              </a:xfrm>
              <a:custGeom>
                <a:avLst/>
                <a:gdLst>
                  <a:gd name="T0" fmla="*/ 3036 w 3895"/>
                  <a:gd name="T1" fmla="*/ 0 h 696"/>
                  <a:gd name="T2" fmla="*/ 0 w 3895"/>
                  <a:gd name="T3" fmla="*/ 4 h 696"/>
                  <a:gd name="T4" fmla="*/ 3 w 3895"/>
                  <a:gd name="T5" fmla="*/ 693 h 696"/>
                  <a:gd name="T6" fmla="*/ 3002 w 3895"/>
                  <a:gd name="T7" fmla="*/ 696 h 696"/>
                  <a:gd name="T8" fmla="*/ 3895 w 3895"/>
                  <a:gd name="T9" fmla="*/ 341 h 696"/>
                  <a:gd name="T10" fmla="*/ 3036 w 3895"/>
                  <a:gd name="T11" fmla="*/ 0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95" h="696">
                    <a:moveTo>
                      <a:pt x="3036" y="0"/>
                    </a:moveTo>
                    <a:lnTo>
                      <a:pt x="0" y="4"/>
                    </a:lnTo>
                    <a:lnTo>
                      <a:pt x="3" y="693"/>
                    </a:lnTo>
                    <a:lnTo>
                      <a:pt x="3002" y="696"/>
                    </a:lnTo>
                    <a:lnTo>
                      <a:pt x="3895" y="341"/>
                    </a:lnTo>
                    <a:lnTo>
                      <a:pt x="303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00000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70" name="Group 220"/>
              <p:cNvGrpSpPr>
                <a:grpSpLocks/>
              </p:cNvGrpSpPr>
              <p:nvPr/>
            </p:nvGrpSpPr>
            <p:grpSpPr bwMode="auto">
              <a:xfrm>
                <a:off x="609" y="1848"/>
                <a:ext cx="3660" cy="1632"/>
                <a:chOff x="609" y="1848"/>
                <a:chExt cx="3660" cy="1632"/>
              </a:xfrm>
            </p:grpSpPr>
            <p:sp>
              <p:nvSpPr>
                <p:cNvPr id="177" name="Freeform 7"/>
                <p:cNvSpPr>
                  <a:spLocks/>
                </p:cNvSpPr>
                <p:nvPr/>
              </p:nvSpPr>
              <p:spPr bwMode="auto">
                <a:xfrm>
                  <a:off x="609" y="1848"/>
                  <a:ext cx="893" cy="1632"/>
                </a:xfrm>
                <a:custGeom>
                  <a:avLst/>
                  <a:gdLst>
                    <a:gd name="T0" fmla="*/ 239 w 893"/>
                    <a:gd name="T1" fmla="*/ 0 h 1632"/>
                    <a:gd name="T2" fmla="*/ 0 w 893"/>
                    <a:gd name="T3" fmla="*/ 0 h 1632"/>
                    <a:gd name="T4" fmla="*/ 0 w 893"/>
                    <a:gd name="T5" fmla="*/ 1632 h 1632"/>
                    <a:gd name="T6" fmla="*/ 239 w 893"/>
                    <a:gd name="T7" fmla="*/ 1632 h 1632"/>
                    <a:gd name="T8" fmla="*/ 893 w 893"/>
                    <a:gd name="T9" fmla="*/ 815 h 1632"/>
                    <a:gd name="T10" fmla="*/ 239 w 893"/>
                    <a:gd name="T11" fmla="*/ 0 h 1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93" h="1632">
                      <a:moveTo>
                        <a:pt x="239" y="0"/>
                      </a:moveTo>
                      <a:lnTo>
                        <a:pt x="0" y="0"/>
                      </a:lnTo>
                      <a:lnTo>
                        <a:pt x="0" y="1632"/>
                      </a:lnTo>
                      <a:lnTo>
                        <a:pt x="239" y="1632"/>
                      </a:lnTo>
                      <a:lnTo>
                        <a:pt x="893" y="815"/>
                      </a:lnTo>
                      <a:lnTo>
                        <a:pt x="23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6E4F2"/>
                    </a:gs>
                    <a:gs pos="100000">
                      <a:srgbClr val="B3CDE7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8" name="Freeform 8"/>
                <p:cNvSpPr>
                  <a:spLocks/>
                </p:cNvSpPr>
                <p:nvPr/>
              </p:nvSpPr>
              <p:spPr bwMode="auto">
                <a:xfrm>
                  <a:off x="3399" y="1848"/>
                  <a:ext cx="870" cy="1632"/>
                </a:xfrm>
                <a:custGeom>
                  <a:avLst/>
                  <a:gdLst>
                    <a:gd name="T0" fmla="*/ 215 w 870"/>
                    <a:gd name="T1" fmla="*/ 0 h 1632"/>
                    <a:gd name="T2" fmla="*/ 0 w 870"/>
                    <a:gd name="T3" fmla="*/ 0 h 1632"/>
                    <a:gd name="T4" fmla="*/ 655 w 870"/>
                    <a:gd name="T5" fmla="*/ 815 h 1632"/>
                    <a:gd name="T6" fmla="*/ 0 w 870"/>
                    <a:gd name="T7" fmla="*/ 1632 h 1632"/>
                    <a:gd name="T8" fmla="*/ 215 w 870"/>
                    <a:gd name="T9" fmla="*/ 1632 h 1632"/>
                    <a:gd name="T10" fmla="*/ 870 w 870"/>
                    <a:gd name="T11" fmla="*/ 815 h 1632"/>
                    <a:gd name="T12" fmla="*/ 215 w 870"/>
                    <a:gd name="T13" fmla="*/ 0 h 1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70" h="1632">
                      <a:moveTo>
                        <a:pt x="215" y="0"/>
                      </a:moveTo>
                      <a:lnTo>
                        <a:pt x="0" y="0"/>
                      </a:lnTo>
                      <a:lnTo>
                        <a:pt x="655" y="815"/>
                      </a:lnTo>
                      <a:lnTo>
                        <a:pt x="0" y="1632"/>
                      </a:lnTo>
                      <a:lnTo>
                        <a:pt x="215" y="1632"/>
                      </a:lnTo>
                      <a:lnTo>
                        <a:pt x="870" y="815"/>
                      </a:lnTo>
                      <a:lnTo>
                        <a:pt x="215" y="0"/>
                      </a:lnTo>
                      <a:close/>
                    </a:path>
                  </a:pathLst>
                </a:custGeom>
                <a:solidFill>
                  <a:srgbClr val="95201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690020" dir="10419588" sy="50000" kx="-2453608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9" name="Freeform 9"/>
                <p:cNvSpPr>
                  <a:spLocks/>
                </p:cNvSpPr>
                <p:nvPr/>
              </p:nvSpPr>
              <p:spPr bwMode="auto">
                <a:xfrm>
                  <a:off x="3180" y="1848"/>
                  <a:ext cx="843" cy="1632"/>
                </a:xfrm>
                <a:custGeom>
                  <a:avLst/>
                  <a:gdLst>
                    <a:gd name="T0" fmla="*/ 186 w 843"/>
                    <a:gd name="T1" fmla="*/ 0 h 1632"/>
                    <a:gd name="T2" fmla="*/ 0 w 843"/>
                    <a:gd name="T3" fmla="*/ 0 h 1632"/>
                    <a:gd name="T4" fmla="*/ 654 w 843"/>
                    <a:gd name="T5" fmla="*/ 815 h 1632"/>
                    <a:gd name="T6" fmla="*/ 0 w 843"/>
                    <a:gd name="T7" fmla="*/ 1632 h 1632"/>
                    <a:gd name="T8" fmla="*/ 186 w 843"/>
                    <a:gd name="T9" fmla="*/ 1632 h 1632"/>
                    <a:gd name="T10" fmla="*/ 843 w 843"/>
                    <a:gd name="T11" fmla="*/ 815 h 1632"/>
                    <a:gd name="T12" fmla="*/ 186 w 843"/>
                    <a:gd name="T13" fmla="*/ 0 h 1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43" h="1632">
                      <a:moveTo>
                        <a:pt x="186" y="0"/>
                      </a:moveTo>
                      <a:lnTo>
                        <a:pt x="0" y="0"/>
                      </a:lnTo>
                      <a:lnTo>
                        <a:pt x="654" y="815"/>
                      </a:lnTo>
                      <a:lnTo>
                        <a:pt x="0" y="1632"/>
                      </a:lnTo>
                      <a:lnTo>
                        <a:pt x="186" y="1632"/>
                      </a:lnTo>
                      <a:lnTo>
                        <a:pt x="843" y="815"/>
                      </a:lnTo>
                      <a:lnTo>
                        <a:pt x="186" y="0"/>
                      </a:lnTo>
                      <a:close/>
                    </a:path>
                  </a:pathLst>
                </a:custGeom>
                <a:solidFill>
                  <a:srgbClr val="28527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0" name="Freeform 10"/>
                <p:cNvSpPr>
                  <a:spLocks/>
                </p:cNvSpPr>
                <p:nvPr/>
              </p:nvSpPr>
              <p:spPr bwMode="auto">
                <a:xfrm>
                  <a:off x="3128" y="2311"/>
                  <a:ext cx="675" cy="730"/>
                </a:xfrm>
                <a:custGeom>
                  <a:avLst/>
                  <a:gdLst>
                    <a:gd name="T0" fmla="*/ 392 w 675"/>
                    <a:gd name="T1" fmla="*/ 0 h 730"/>
                    <a:gd name="T2" fmla="*/ 19 w 675"/>
                    <a:gd name="T3" fmla="*/ 0 h 730"/>
                    <a:gd name="T4" fmla="*/ 302 w 675"/>
                    <a:gd name="T5" fmla="*/ 352 h 730"/>
                    <a:gd name="T6" fmla="*/ 0 w 675"/>
                    <a:gd name="T7" fmla="*/ 730 h 730"/>
                    <a:gd name="T8" fmla="*/ 373 w 675"/>
                    <a:gd name="T9" fmla="*/ 730 h 730"/>
                    <a:gd name="T10" fmla="*/ 675 w 675"/>
                    <a:gd name="T11" fmla="*/ 352 h 730"/>
                    <a:gd name="T12" fmla="*/ 392 w 675"/>
                    <a:gd name="T13" fmla="*/ 0 h 7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730">
                      <a:moveTo>
                        <a:pt x="392" y="0"/>
                      </a:moveTo>
                      <a:lnTo>
                        <a:pt x="19" y="0"/>
                      </a:lnTo>
                      <a:lnTo>
                        <a:pt x="302" y="352"/>
                      </a:lnTo>
                      <a:lnTo>
                        <a:pt x="0" y="730"/>
                      </a:lnTo>
                      <a:lnTo>
                        <a:pt x="373" y="730"/>
                      </a:lnTo>
                      <a:lnTo>
                        <a:pt x="675" y="352"/>
                      </a:lnTo>
                      <a:lnTo>
                        <a:pt x="392" y="0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1" name="Freeform 11"/>
                <p:cNvSpPr>
                  <a:spLocks/>
                </p:cNvSpPr>
                <p:nvPr/>
              </p:nvSpPr>
              <p:spPr bwMode="auto">
                <a:xfrm>
                  <a:off x="2731" y="2311"/>
                  <a:ext cx="668" cy="730"/>
                </a:xfrm>
                <a:custGeom>
                  <a:avLst/>
                  <a:gdLst>
                    <a:gd name="T0" fmla="*/ 385 w 668"/>
                    <a:gd name="T1" fmla="*/ 0 h 730"/>
                    <a:gd name="T2" fmla="*/ 19 w 668"/>
                    <a:gd name="T3" fmla="*/ 0 h 730"/>
                    <a:gd name="T4" fmla="*/ 302 w 668"/>
                    <a:gd name="T5" fmla="*/ 352 h 730"/>
                    <a:gd name="T6" fmla="*/ 0 w 668"/>
                    <a:gd name="T7" fmla="*/ 730 h 730"/>
                    <a:gd name="T8" fmla="*/ 366 w 668"/>
                    <a:gd name="T9" fmla="*/ 730 h 730"/>
                    <a:gd name="T10" fmla="*/ 668 w 668"/>
                    <a:gd name="T11" fmla="*/ 352 h 730"/>
                    <a:gd name="T12" fmla="*/ 385 w 668"/>
                    <a:gd name="T13" fmla="*/ 0 h 7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8" h="730">
                      <a:moveTo>
                        <a:pt x="385" y="0"/>
                      </a:moveTo>
                      <a:lnTo>
                        <a:pt x="19" y="0"/>
                      </a:lnTo>
                      <a:lnTo>
                        <a:pt x="302" y="352"/>
                      </a:lnTo>
                      <a:lnTo>
                        <a:pt x="0" y="730"/>
                      </a:lnTo>
                      <a:lnTo>
                        <a:pt x="366" y="730"/>
                      </a:lnTo>
                      <a:lnTo>
                        <a:pt x="668" y="352"/>
                      </a:lnTo>
                      <a:lnTo>
                        <a:pt x="385" y="0"/>
                      </a:lnTo>
                      <a:close/>
                    </a:path>
                  </a:pathLst>
                </a:custGeom>
                <a:solidFill>
                  <a:srgbClr val="77777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2" name="Freeform 12"/>
                <p:cNvSpPr>
                  <a:spLocks/>
                </p:cNvSpPr>
                <p:nvPr/>
              </p:nvSpPr>
              <p:spPr bwMode="auto">
                <a:xfrm>
                  <a:off x="2334" y="2311"/>
                  <a:ext cx="668" cy="730"/>
                </a:xfrm>
                <a:custGeom>
                  <a:avLst/>
                  <a:gdLst>
                    <a:gd name="T0" fmla="*/ 385 w 668"/>
                    <a:gd name="T1" fmla="*/ 0 h 730"/>
                    <a:gd name="T2" fmla="*/ 19 w 668"/>
                    <a:gd name="T3" fmla="*/ 0 h 730"/>
                    <a:gd name="T4" fmla="*/ 302 w 668"/>
                    <a:gd name="T5" fmla="*/ 352 h 730"/>
                    <a:gd name="T6" fmla="*/ 0 w 668"/>
                    <a:gd name="T7" fmla="*/ 730 h 730"/>
                    <a:gd name="T8" fmla="*/ 366 w 668"/>
                    <a:gd name="T9" fmla="*/ 730 h 730"/>
                    <a:gd name="T10" fmla="*/ 668 w 668"/>
                    <a:gd name="T11" fmla="*/ 352 h 730"/>
                    <a:gd name="T12" fmla="*/ 385 w 668"/>
                    <a:gd name="T13" fmla="*/ 0 h 7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8" h="730">
                      <a:moveTo>
                        <a:pt x="385" y="0"/>
                      </a:moveTo>
                      <a:lnTo>
                        <a:pt x="19" y="0"/>
                      </a:lnTo>
                      <a:lnTo>
                        <a:pt x="302" y="352"/>
                      </a:lnTo>
                      <a:lnTo>
                        <a:pt x="0" y="730"/>
                      </a:lnTo>
                      <a:lnTo>
                        <a:pt x="366" y="730"/>
                      </a:lnTo>
                      <a:lnTo>
                        <a:pt x="668" y="352"/>
                      </a:lnTo>
                      <a:lnTo>
                        <a:pt x="385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3" name="Freeform 13"/>
                <p:cNvSpPr>
                  <a:spLocks/>
                </p:cNvSpPr>
                <p:nvPr/>
              </p:nvSpPr>
              <p:spPr bwMode="auto">
                <a:xfrm>
                  <a:off x="1913" y="2311"/>
                  <a:ext cx="693" cy="730"/>
                </a:xfrm>
                <a:custGeom>
                  <a:avLst/>
                  <a:gdLst>
                    <a:gd name="T0" fmla="*/ 409 w 693"/>
                    <a:gd name="T1" fmla="*/ 0 h 730"/>
                    <a:gd name="T2" fmla="*/ 19 w 693"/>
                    <a:gd name="T3" fmla="*/ 0 h 730"/>
                    <a:gd name="T4" fmla="*/ 303 w 693"/>
                    <a:gd name="T5" fmla="*/ 352 h 730"/>
                    <a:gd name="T6" fmla="*/ 0 w 693"/>
                    <a:gd name="T7" fmla="*/ 730 h 730"/>
                    <a:gd name="T8" fmla="*/ 390 w 693"/>
                    <a:gd name="T9" fmla="*/ 730 h 730"/>
                    <a:gd name="T10" fmla="*/ 693 w 693"/>
                    <a:gd name="T11" fmla="*/ 352 h 730"/>
                    <a:gd name="T12" fmla="*/ 409 w 693"/>
                    <a:gd name="T13" fmla="*/ 0 h 7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3" h="730">
                      <a:moveTo>
                        <a:pt x="409" y="0"/>
                      </a:moveTo>
                      <a:lnTo>
                        <a:pt x="19" y="0"/>
                      </a:lnTo>
                      <a:lnTo>
                        <a:pt x="303" y="352"/>
                      </a:lnTo>
                      <a:lnTo>
                        <a:pt x="0" y="730"/>
                      </a:lnTo>
                      <a:lnTo>
                        <a:pt x="390" y="730"/>
                      </a:lnTo>
                      <a:lnTo>
                        <a:pt x="693" y="352"/>
                      </a:lnTo>
                      <a:lnTo>
                        <a:pt x="409" y="0"/>
                      </a:lnTo>
                      <a:close/>
                    </a:path>
                  </a:pathLst>
                </a:custGeom>
                <a:solidFill>
                  <a:srgbClr val="BFC2B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4" name="Freeform 14"/>
                <p:cNvSpPr>
                  <a:spLocks/>
                </p:cNvSpPr>
                <p:nvPr/>
              </p:nvSpPr>
              <p:spPr bwMode="auto">
                <a:xfrm>
                  <a:off x="1517" y="2311"/>
                  <a:ext cx="668" cy="730"/>
                </a:xfrm>
                <a:custGeom>
                  <a:avLst/>
                  <a:gdLst>
                    <a:gd name="T0" fmla="*/ 385 w 668"/>
                    <a:gd name="T1" fmla="*/ 0 h 730"/>
                    <a:gd name="T2" fmla="*/ 18 w 668"/>
                    <a:gd name="T3" fmla="*/ 0 h 730"/>
                    <a:gd name="T4" fmla="*/ 302 w 668"/>
                    <a:gd name="T5" fmla="*/ 352 h 730"/>
                    <a:gd name="T6" fmla="*/ 0 w 668"/>
                    <a:gd name="T7" fmla="*/ 730 h 730"/>
                    <a:gd name="T8" fmla="*/ 366 w 668"/>
                    <a:gd name="T9" fmla="*/ 730 h 730"/>
                    <a:gd name="T10" fmla="*/ 668 w 668"/>
                    <a:gd name="T11" fmla="*/ 352 h 730"/>
                    <a:gd name="T12" fmla="*/ 385 w 668"/>
                    <a:gd name="T13" fmla="*/ 0 h 7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8" h="730">
                      <a:moveTo>
                        <a:pt x="385" y="0"/>
                      </a:moveTo>
                      <a:lnTo>
                        <a:pt x="18" y="0"/>
                      </a:lnTo>
                      <a:lnTo>
                        <a:pt x="302" y="352"/>
                      </a:lnTo>
                      <a:lnTo>
                        <a:pt x="0" y="730"/>
                      </a:lnTo>
                      <a:lnTo>
                        <a:pt x="366" y="730"/>
                      </a:lnTo>
                      <a:lnTo>
                        <a:pt x="668" y="352"/>
                      </a:lnTo>
                      <a:lnTo>
                        <a:pt x="385" y="0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5" name="Freeform 15"/>
                <p:cNvSpPr>
                  <a:spLocks/>
                </p:cNvSpPr>
                <p:nvPr/>
              </p:nvSpPr>
              <p:spPr bwMode="auto">
                <a:xfrm>
                  <a:off x="1165" y="3067"/>
                  <a:ext cx="2315" cy="413"/>
                </a:xfrm>
                <a:custGeom>
                  <a:avLst/>
                  <a:gdLst>
                    <a:gd name="T0" fmla="*/ 333 w 2315"/>
                    <a:gd name="T1" fmla="*/ 0 h 413"/>
                    <a:gd name="T2" fmla="*/ 0 w 2315"/>
                    <a:gd name="T3" fmla="*/ 413 h 413"/>
                    <a:gd name="T4" fmla="*/ 1984 w 2315"/>
                    <a:gd name="T5" fmla="*/ 413 h 413"/>
                    <a:gd name="T6" fmla="*/ 2315 w 2315"/>
                    <a:gd name="T7" fmla="*/ 0 h 413"/>
                    <a:gd name="T8" fmla="*/ 333 w 2315"/>
                    <a:gd name="T9" fmla="*/ 0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15" h="413">
                      <a:moveTo>
                        <a:pt x="333" y="0"/>
                      </a:moveTo>
                      <a:lnTo>
                        <a:pt x="0" y="413"/>
                      </a:lnTo>
                      <a:lnTo>
                        <a:pt x="1984" y="413"/>
                      </a:lnTo>
                      <a:lnTo>
                        <a:pt x="2315" y="0"/>
                      </a:lnTo>
                      <a:lnTo>
                        <a:pt x="33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D1E9"/>
                    </a:gs>
                    <a:gs pos="100000">
                      <a:srgbClr val="28517A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6" name="Freeform 16"/>
                <p:cNvSpPr>
                  <a:spLocks/>
                </p:cNvSpPr>
                <p:nvPr/>
              </p:nvSpPr>
              <p:spPr bwMode="auto">
                <a:xfrm>
                  <a:off x="1165" y="1848"/>
                  <a:ext cx="2336" cy="439"/>
                </a:xfrm>
                <a:custGeom>
                  <a:avLst/>
                  <a:gdLst>
                    <a:gd name="T0" fmla="*/ 1984 w 2336"/>
                    <a:gd name="T1" fmla="*/ 0 h 439"/>
                    <a:gd name="T2" fmla="*/ 0 w 2336"/>
                    <a:gd name="T3" fmla="*/ 0 h 439"/>
                    <a:gd name="T4" fmla="*/ 352 w 2336"/>
                    <a:gd name="T5" fmla="*/ 439 h 439"/>
                    <a:gd name="T6" fmla="*/ 2336 w 2336"/>
                    <a:gd name="T7" fmla="*/ 439 h 439"/>
                    <a:gd name="T8" fmla="*/ 1984 w 2336"/>
                    <a:gd name="T9" fmla="*/ 0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6" h="439">
                      <a:moveTo>
                        <a:pt x="1984" y="0"/>
                      </a:moveTo>
                      <a:lnTo>
                        <a:pt x="0" y="0"/>
                      </a:lnTo>
                      <a:lnTo>
                        <a:pt x="352" y="439"/>
                      </a:lnTo>
                      <a:lnTo>
                        <a:pt x="2336" y="439"/>
                      </a:lnTo>
                      <a:lnTo>
                        <a:pt x="198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D1E9"/>
                    </a:gs>
                    <a:gs pos="100000">
                      <a:srgbClr val="28517A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7" name="Freeform 17"/>
                <p:cNvSpPr>
                  <a:spLocks/>
                </p:cNvSpPr>
                <p:nvPr/>
              </p:nvSpPr>
              <p:spPr bwMode="auto">
                <a:xfrm>
                  <a:off x="879" y="1848"/>
                  <a:ext cx="909" cy="1632"/>
                </a:xfrm>
                <a:custGeom>
                  <a:avLst/>
                  <a:gdLst>
                    <a:gd name="T0" fmla="*/ 255 w 909"/>
                    <a:gd name="T1" fmla="*/ 0 h 1632"/>
                    <a:gd name="T2" fmla="*/ 0 w 909"/>
                    <a:gd name="T3" fmla="*/ 0 h 1632"/>
                    <a:gd name="T4" fmla="*/ 654 w 909"/>
                    <a:gd name="T5" fmla="*/ 815 h 1632"/>
                    <a:gd name="T6" fmla="*/ 0 w 909"/>
                    <a:gd name="T7" fmla="*/ 1632 h 1632"/>
                    <a:gd name="T8" fmla="*/ 255 w 909"/>
                    <a:gd name="T9" fmla="*/ 1632 h 1632"/>
                    <a:gd name="T10" fmla="*/ 909 w 909"/>
                    <a:gd name="T11" fmla="*/ 815 h 1632"/>
                    <a:gd name="T12" fmla="*/ 255 w 909"/>
                    <a:gd name="T13" fmla="*/ 0 h 16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09" h="1632">
                      <a:moveTo>
                        <a:pt x="255" y="0"/>
                      </a:moveTo>
                      <a:lnTo>
                        <a:pt x="0" y="0"/>
                      </a:lnTo>
                      <a:lnTo>
                        <a:pt x="654" y="815"/>
                      </a:lnTo>
                      <a:lnTo>
                        <a:pt x="0" y="1632"/>
                      </a:lnTo>
                      <a:lnTo>
                        <a:pt x="255" y="1632"/>
                      </a:lnTo>
                      <a:lnTo>
                        <a:pt x="909" y="815"/>
                      </a:lnTo>
                      <a:lnTo>
                        <a:pt x="255" y="0"/>
                      </a:lnTo>
                      <a:close/>
                    </a:path>
                  </a:pathLst>
                </a:custGeom>
                <a:solidFill>
                  <a:srgbClr val="B9D1E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1" name="Group 219"/>
              <p:cNvGrpSpPr>
                <a:grpSpLocks/>
              </p:cNvGrpSpPr>
              <p:nvPr/>
            </p:nvGrpSpPr>
            <p:grpSpPr bwMode="auto">
              <a:xfrm>
                <a:off x="609" y="3507"/>
                <a:ext cx="3348" cy="427"/>
                <a:chOff x="609" y="3507"/>
                <a:chExt cx="3348" cy="427"/>
              </a:xfrm>
            </p:grpSpPr>
            <p:sp>
              <p:nvSpPr>
                <p:cNvPr id="172" name="Freeform 19"/>
                <p:cNvSpPr>
                  <a:spLocks/>
                </p:cNvSpPr>
                <p:nvPr/>
              </p:nvSpPr>
              <p:spPr bwMode="auto">
                <a:xfrm>
                  <a:off x="609" y="3507"/>
                  <a:ext cx="582" cy="427"/>
                </a:xfrm>
                <a:custGeom>
                  <a:avLst/>
                  <a:gdLst>
                    <a:gd name="T0" fmla="*/ 239 w 582"/>
                    <a:gd name="T1" fmla="*/ 0 h 427"/>
                    <a:gd name="T2" fmla="*/ 0 w 582"/>
                    <a:gd name="T3" fmla="*/ 0 h 427"/>
                    <a:gd name="T4" fmla="*/ 0 w 582"/>
                    <a:gd name="T5" fmla="*/ 427 h 427"/>
                    <a:gd name="T6" fmla="*/ 582 w 582"/>
                    <a:gd name="T7" fmla="*/ 427 h 427"/>
                    <a:gd name="T8" fmla="*/ 239 w 582"/>
                    <a:gd name="T9" fmla="*/ 0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2" h="427">
                      <a:moveTo>
                        <a:pt x="239" y="0"/>
                      </a:moveTo>
                      <a:lnTo>
                        <a:pt x="0" y="0"/>
                      </a:lnTo>
                      <a:lnTo>
                        <a:pt x="0" y="427"/>
                      </a:lnTo>
                      <a:lnTo>
                        <a:pt x="582" y="427"/>
                      </a:lnTo>
                      <a:lnTo>
                        <a:pt x="23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6E4F2">
                        <a:alpha val="39999"/>
                      </a:srgbClr>
                    </a:gs>
                    <a:gs pos="100000">
                      <a:srgbClr val="B3CDE7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3" name="Freeform 20"/>
                <p:cNvSpPr>
                  <a:spLocks/>
                </p:cNvSpPr>
                <p:nvPr/>
              </p:nvSpPr>
              <p:spPr bwMode="auto">
                <a:xfrm>
                  <a:off x="3399" y="3507"/>
                  <a:ext cx="558" cy="427"/>
                </a:xfrm>
                <a:custGeom>
                  <a:avLst/>
                  <a:gdLst>
                    <a:gd name="T0" fmla="*/ 215 w 558"/>
                    <a:gd name="T1" fmla="*/ 0 h 427"/>
                    <a:gd name="T2" fmla="*/ 0 w 558"/>
                    <a:gd name="T3" fmla="*/ 0 h 427"/>
                    <a:gd name="T4" fmla="*/ 343 w 558"/>
                    <a:gd name="T5" fmla="*/ 427 h 427"/>
                    <a:gd name="T6" fmla="*/ 558 w 558"/>
                    <a:gd name="T7" fmla="*/ 427 h 427"/>
                    <a:gd name="T8" fmla="*/ 215 w 558"/>
                    <a:gd name="T9" fmla="*/ 0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8" h="427">
                      <a:moveTo>
                        <a:pt x="215" y="0"/>
                      </a:moveTo>
                      <a:lnTo>
                        <a:pt x="0" y="0"/>
                      </a:lnTo>
                      <a:lnTo>
                        <a:pt x="343" y="427"/>
                      </a:lnTo>
                      <a:lnTo>
                        <a:pt x="558" y="427"/>
                      </a:lnTo>
                      <a:lnTo>
                        <a:pt x="215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6241A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4" name="Freeform 21"/>
                <p:cNvSpPr>
                  <a:spLocks/>
                </p:cNvSpPr>
                <p:nvPr/>
              </p:nvSpPr>
              <p:spPr bwMode="auto">
                <a:xfrm>
                  <a:off x="3180" y="3507"/>
                  <a:ext cx="531" cy="427"/>
                </a:xfrm>
                <a:custGeom>
                  <a:avLst/>
                  <a:gdLst>
                    <a:gd name="T0" fmla="*/ 186 w 531"/>
                    <a:gd name="T1" fmla="*/ 0 h 427"/>
                    <a:gd name="T2" fmla="*/ 0 w 531"/>
                    <a:gd name="T3" fmla="*/ 0 h 427"/>
                    <a:gd name="T4" fmla="*/ 342 w 531"/>
                    <a:gd name="T5" fmla="*/ 427 h 427"/>
                    <a:gd name="T6" fmla="*/ 531 w 531"/>
                    <a:gd name="T7" fmla="*/ 427 h 427"/>
                    <a:gd name="T8" fmla="*/ 186 w 531"/>
                    <a:gd name="T9" fmla="*/ 0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1" h="427">
                      <a:moveTo>
                        <a:pt x="186" y="0"/>
                      </a:moveTo>
                      <a:lnTo>
                        <a:pt x="0" y="0"/>
                      </a:lnTo>
                      <a:lnTo>
                        <a:pt x="342" y="427"/>
                      </a:lnTo>
                      <a:lnTo>
                        <a:pt x="531" y="427"/>
                      </a:lnTo>
                      <a:lnTo>
                        <a:pt x="18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8527C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5" name="Freeform 22"/>
                <p:cNvSpPr>
                  <a:spLocks/>
                </p:cNvSpPr>
                <p:nvPr/>
              </p:nvSpPr>
              <p:spPr bwMode="auto">
                <a:xfrm>
                  <a:off x="1165" y="3507"/>
                  <a:ext cx="2326" cy="427"/>
                </a:xfrm>
                <a:custGeom>
                  <a:avLst/>
                  <a:gdLst>
                    <a:gd name="T0" fmla="*/ 1984 w 2326"/>
                    <a:gd name="T1" fmla="*/ 0 h 427"/>
                    <a:gd name="T2" fmla="*/ 0 w 2326"/>
                    <a:gd name="T3" fmla="*/ 0 h 427"/>
                    <a:gd name="T4" fmla="*/ 342 w 2326"/>
                    <a:gd name="T5" fmla="*/ 427 h 427"/>
                    <a:gd name="T6" fmla="*/ 2326 w 2326"/>
                    <a:gd name="T7" fmla="*/ 427 h 427"/>
                    <a:gd name="T8" fmla="*/ 1984 w 2326"/>
                    <a:gd name="T9" fmla="*/ 0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26" h="427">
                      <a:moveTo>
                        <a:pt x="1984" y="0"/>
                      </a:moveTo>
                      <a:lnTo>
                        <a:pt x="0" y="0"/>
                      </a:lnTo>
                      <a:lnTo>
                        <a:pt x="342" y="427"/>
                      </a:lnTo>
                      <a:lnTo>
                        <a:pt x="2326" y="427"/>
                      </a:lnTo>
                      <a:lnTo>
                        <a:pt x="198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D1E9">
                        <a:alpha val="39999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6" name="Freeform 23"/>
                <p:cNvSpPr>
                  <a:spLocks/>
                </p:cNvSpPr>
                <p:nvPr/>
              </p:nvSpPr>
              <p:spPr bwMode="auto">
                <a:xfrm>
                  <a:off x="879" y="3507"/>
                  <a:ext cx="597" cy="427"/>
                </a:xfrm>
                <a:custGeom>
                  <a:avLst/>
                  <a:gdLst>
                    <a:gd name="T0" fmla="*/ 255 w 597"/>
                    <a:gd name="T1" fmla="*/ 0 h 427"/>
                    <a:gd name="T2" fmla="*/ 0 w 597"/>
                    <a:gd name="T3" fmla="*/ 0 h 427"/>
                    <a:gd name="T4" fmla="*/ 342 w 597"/>
                    <a:gd name="T5" fmla="*/ 427 h 427"/>
                    <a:gd name="T6" fmla="*/ 597 w 597"/>
                    <a:gd name="T7" fmla="*/ 427 h 427"/>
                    <a:gd name="T8" fmla="*/ 255 w 597"/>
                    <a:gd name="T9" fmla="*/ 0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7" h="427">
                      <a:moveTo>
                        <a:pt x="255" y="0"/>
                      </a:moveTo>
                      <a:lnTo>
                        <a:pt x="0" y="0"/>
                      </a:lnTo>
                      <a:lnTo>
                        <a:pt x="342" y="427"/>
                      </a:lnTo>
                      <a:lnTo>
                        <a:pt x="597" y="427"/>
                      </a:lnTo>
                      <a:lnTo>
                        <a:pt x="255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9D1E9">
                        <a:alpha val="39999"/>
                      </a:srgbClr>
                    </a:gs>
                    <a:gs pos="100000">
                      <a:srgbClr val="C8DBEE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98" name="Group 221"/>
            <p:cNvGrpSpPr>
              <a:grpSpLocks/>
            </p:cNvGrpSpPr>
            <p:nvPr/>
          </p:nvGrpSpPr>
          <p:grpSpPr bwMode="auto">
            <a:xfrm>
              <a:off x="920" y="1893"/>
              <a:ext cx="3151" cy="1568"/>
              <a:chOff x="920" y="1893"/>
              <a:chExt cx="3151" cy="1568"/>
            </a:xfrm>
          </p:grpSpPr>
          <p:sp>
            <p:nvSpPr>
              <p:cNvPr id="99" name="Text Box 35"/>
              <p:cNvSpPr txBox="1">
                <a:spLocks noChangeArrowheads="1"/>
              </p:cNvSpPr>
              <p:nvPr/>
            </p:nvSpPr>
            <p:spPr bwMode="auto">
              <a:xfrm rot="-3059355">
                <a:off x="563" y="2854"/>
                <a:ext cx="96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 in here too</a:t>
                </a:r>
                <a:endPara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Text Box 168"/>
              <p:cNvSpPr txBox="1">
                <a:spLocks noChangeArrowheads="1"/>
              </p:cNvSpPr>
              <p:nvPr/>
            </p:nvSpPr>
            <p:spPr bwMode="auto">
              <a:xfrm rot="-21600000">
                <a:off x="1543" y="3106"/>
                <a:ext cx="1535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here add text in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 too</a:t>
                </a:r>
                <a:endPara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Text Box 191"/>
              <p:cNvSpPr txBox="1">
                <a:spLocks noChangeArrowheads="1"/>
              </p:cNvSpPr>
              <p:nvPr/>
            </p:nvSpPr>
            <p:spPr bwMode="auto">
              <a:xfrm rot="-21600000">
                <a:off x="1543" y="1893"/>
                <a:ext cx="1535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here add text in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 too</a:t>
                </a:r>
                <a:endPara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Text Box 192"/>
              <p:cNvSpPr txBox="1">
                <a:spLocks noChangeArrowheads="1"/>
              </p:cNvSpPr>
              <p:nvPr/>
            </p:nvSpPr>
            <p:spPr bwMode="auto">
              <a:xfrm rot="-3059355">
                <a:off x="1613" y="2777"/>
                <a:ext cx="503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  <p:sp>
            <p:nvSpPr>
              <p:cNvPr id="103" name="Text Box 193"/>
              <p:cNvSpPr txBox="1">
                <a:spLocks noChangeArrowheads="1"/>
              </p:cNvSpPr>
              <p:nvPr/>
            </p:nvSpPr>
            <p:spPr bwMode="auto">
              <a:xfrm rot="-3059355">
                <a:off x="2002" y="2777"/>
                <a:ext cx="503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  <p:sp>
            <p:nvSpPr>
              <p:cNvPr id="104" name="Text Box 194"/>
              <p:cNvSpPr txBox="1">
                <a:spLocks noChangeArrowheads="1"/>
              </p:cNvSpPr>
              <p:nvPr/>
            </p:nvSpPr>
            <p:spPr bwMode="auto">
              <a:xfrm rot="-3059355">
                <a:off x="2410" y="2777"/>
                <a:ext cx="503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  <p:sp>
            <p:nvSpPr>
              <p:cNvPr id="105" name="Text Box 195"/>
              <p:cNvSpPr txBox="1">
                <a:spLocks noChangeArrowheads="1"/>
              </p:cNvSpPr>
              <p:nvPr/>
            </p:nvSpPr>
            <p:spPr bwMode="auto">
              <a:xfrm rot="-3059355">
                <a:off x="2818" y="2777"/>
                <a:ext cx="503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  <p:sp>
            <p:nvSpPr>
              <p:cNvPr id="106" name="Text Box 209"/>
              <p:cNvSpPr txBox="1">
                <a:spLocks noChangeArrowheads="1"/>
              </p:cNvSpPr>
              <p:nvPr/>
            </p:nvSpPr>
            <p:spPr bwMode="auto">
              <a:xfrm rot="-3059355">
                <a:off x="3202" y="2777"/>
                <a:ext cx="503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  <p:sp>
            <p:nvSpPr>
              <p:cNvPr id="107" name="Text Box 210"/>
              <p:cNvSpPr txBox="1">
                <a:spLocks noChangeArrowheads="1"/>
              </p:cNvSpPr>
              <p:nvPr/>
            </p:nvSpPr>
            <p:spPr bwMode="auto">
              <a:xfrm rot="-3059355">
                <a:off x="1259" y="2777"/>
                <a:ext cx="503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  <p:sp>
            <p:nvSpPr>
              <p:cNvPr id="108" name="Text Box 211"/>
              <p:cNvSpPr txBox="1">
                <a:spLocks noChangeArrowheads="1"/>
              </p:cNvSpPr>
              <p:nvPr/>
            </p:nvSpPr>
            <p:spPr bwMode="auto">
              <a:xfrm rot="-3059355">
                <a:off x="3510" y="2777"/>
                <a:ext cx="503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  <p:sp>
            <p:nvSpPr>
              <p:cNvPr id="109" name="Text Box 212"/>
              <p:cNvSpPr txBox="1">
                <a:spLocks noChangeArrowheads="1"/>
              </p:cNvSpPr>
              <p:nvPr/>
            </p:nvSpPr>
            <p:spPr bwMode="auto">
              <a:xfrm rot="-3059355">
                <a:off x="3742" y="2777"/>
                <a:ext cx="503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19021</TotalTime>
  <Words>58</Words>
  <Application>Microsoft Office PowerPoint</Application>
  <PresentationFormat>全屏显示(4:3)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892</cp:revision>
  <dcterms:created xsi:type="dcterms:W3CDTF">2009-02-11T05:37:22Z</dcterms:created>
  <dcterms:modified xsi:type="dcterms:W3CDTF">2012-10-23T00:23:32Z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