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5"/>
  </p:handoutMasterIdLst>
  <p:sldIdLst>
    <p:sldId id="256" r:id="rId2"/>
    <p:sldId id="257" r:id="rId3"/>
    <p:sldId id="258" r:id="rId4"/>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94660"/>
  </p:normalViewPr>
  <p:slideViewPr>
    <p:cSldViewPr>
      <p:cViewPr varScale="1">
        <p:scale>
          <a:sx n="80" d="100"/>
          <a:sy n="80" d="100"/>
        </p:scale>
        <p:origin x="-1086" y="-96"/>
      </p:cViewPr>
      <p:guideLst>
        <p:guide orient="horz" pos="2160"/>
        <p:guide pos="2880"/>
      </p:guideLst>
    </p:cSldViewPr>
  </p:slideViewPr>
  <p:notesTextViewPr>
    <p:cViewPr>
      <p:scale>
        <a:sx n="100" d="100"/>
        <a:sy n="100" d="100"/>
      </p:scale>
      <p:origin x="0" y="0"/>
    </p:cViewPr>
  </p:notesTextViewPr>
  <p:sorterViewPr>
    <p:cViewPr>
      <p:scale>
        <a:sx n="170" d="100"/>
        <a:sy n="170" d="100"/>
      </p:scale>
      <p:origin x="0" y="0"/>
    </p:cViewPr>
  </p:sorterViewPr>
  <p:notesViewPr>
    <p:cSldViewPr>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65034970"/>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131" name="Rectangle 11"/>
          <p:cNvSpPr>
            <a:spLocks noChangeArrowheads="1"/>
          </p:cNvSpPr>
          <p:nvPr/>
        </p:nvSpPr>
        <p:spPr bwMode="auto">
          <a:xfrm>
            <a:off x="3924300" y="5229225"/>
            <a:ext cx="5219700" cy="115252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22" name="Rectangle 2"/>
          <p:cNvSpPr>
            <a:spLocks noGrp="1" noChangeArrowheads="1"/>
          </p:cNvSpPr>
          <p:nvPr>
            <p:ph type="ctrTitle"/>
          </p:nvPr>
        </p:nvSpPr>
        <p:spPr>
          <a:xfrm>
            <a:off x="4500563" y="4967288"/>
            <a:ext cx="6048375" cy="1109662"/>
          </a:xfrm>
        </p:spPr>
        <p:txBody>
          <a:bodyPr/>
          <a:lstStyle>
            <a:lvl1pPr>
              <a:defRPr sz="3200" b="1">
                <a:solidFill>
                  <a:schemeClr val="bg1"/>
                </a:solidFill>
              </a:defRPr>
            </a:lvl1pPr>
          </a:lstStyle>
          <a:p>
            <a:pPr lvl="0"/>
            <a:r>
              <a:rPr lang="zh-CN" altLang="en-US" noProof="0" smtClean="0"/>
              <a:t>单击此处编辑母版标题样式</a:t>
            </a:r>
            <a:endParaRPr lang="ru-RU" altLang="zh-CN" noProof="0" smtClean="0"/>
          </a:p>
        </p:txBody>
      </p:sp>
      <p:sp>
        <p:nvSpPr>
          <p:cNvPr id="5123" name="Rectangle 3"/>
          <p:cNvSpPr>
            <a:spLocks noGrp="1" noChangeArrowheads="1"/>
          </p:cNvSpPr>
          <p:nvPr>
            <p:ph type="subTitle" idx="1"/>
          </p:nvPr>
        </p:nvSpPr>
        <p:spPr>
          <a:xfrm>
            <a:off x="4500563" y="5827713"/>
            <a:ext cx="6048375" cy="696912"/>
          </a:xfrm>
        </p:spPr>
        <p:txBody>
          <a:bodyPr/>
          <a:lstStyle>
            <a:lvl1pPr marL="0" indent="0">
              <a:buFontTx/>
              <a:buNone/>
              <a:defRPr sz="2400" b="1">
                <a:solidFill>
                  <a:schemeClr val="bg1"/>
                </a:solidFill>
              </a:defRPr>
            </a:lvl1pPr>
          </a:lstStyle>
          <a:p>
            <a:pPr lvl="0"/>
            <a:r>
              <a:rPr lang="zh-CN" altLang="en-US" noProof="0" smtClean="0"/>
              <a:t>单击此处编辑母版副标题样式</a:t>
            </a:r>
            <a:endParaRPr lang="ru-RU" altLang="zh-CN" noProof="0" smtClean="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4404841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019925" y="1916113"/>
            <a:ext cx="1800225" cy="453548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1619250" y="1916113"/>
            <a:ext cx="5248275" cy="453548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1942736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1941339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24317675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1619250" y="2492375"/>
            <a:ext cx="3524250" cy="39592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5295900" y="2492375"/>
            <a:ext cx="3524250" cy="39592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2980540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5686610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6383348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2025479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9400915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1973923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619250" y="1916113"/>
            <a:ext cx="6553200" cy="50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endParaRPr lang="ru-RU" altLang="zh-CN" smtClean="0"/>
          </a:p>
        </p:txBody>
      </p:sp>
      <p:sp>
        <p:nvSpPr>
          <p:cNvPr id="1027" name="Rectangle 3"/>
          <p:cNvSpPr>
            <a:spLocks noGrp="1" noChangeArrowheads="1"/>
          </p:cNvSpPr>
          <p:nvPr>
            <p:ph type="body" idx="1"/>
          </p:nvPr>
        </p:nvSpPr>
        <p:spPr bwMode="auto">
          <a:xfrm>
            <a:off x="1619250" y="2492375"/>
            <a:ext cx="7200900" cy="3959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ru-RU" altLang="zh-CN" smtClean="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1" fontAlgn="base" hangingPunct="1">
        <a:spcBef>
          <a:spcPct val="0"/>
        </a:spcBef>
        <a:spcAft>
          <a:spcPct val="0"/>
        </a:spcAft>
        <a:defRPr sz="3600">
          <a:solidFill>
            <a:schemeClr val="bg2"/>
          </a:solidFill>
          <a:latin typeface="+mj-lt"/>
          <a:ea typeface="+mj-ea"/>
          <a:cs typeface="+mj-cs"/>
        </a:defRPr>
      </a:lvl1pPr>
      <a:lvl2pPr algn="l" rtl="0" eaLnBrk="1" fontAlgn="base" hangingPunct="1">
        <a:spcBef>
          <a:spcPct val="0"/>
        </a:spcBef>
        <a:spcAft>
          <a:spcPct val="0"/>
        </a:spcAft>
        <a:defRPr sz="3600">
          <a:solidFill>
            <a:schemeClr val="bg2"/>
          </a:solidFill>
          <a:latin typeface="Arial" charset="0"/>
        </a:defRPr>
      </a:lvl2pPr>
      <a:lvl3pPr algn="l" rtl="0" eaLnBrk="1" fontAlgn="base" hangingPunct="1">
        <a:spcBef>
          <a:spcPct val="0"/>
        </a:spcBef>
        <a:spcAft>
          <a:spcPct val="0"/>
        </a:spcAft>
        <a:defRPr sz="3600">
          <a:solidFill>
            <a:schemeClr val="bg2"/>
          </a:solidFill>
          <a:latin typeface="Arial" charset="0"/>
        </a:defRPr>
      </a:lvl3pPr>
      <a:lvl4pPr algn="l" rtl="0" eaLnBrk="1" fontAlgn="base" hangingPunct="1">
        <a:spcBef>
          <a:spcPct val="0"/>
        </a:spcBef>
        <a:spcAft>
          <a:spcPct val="0"/>
        </a:spcAft>
        <a:defRPr sz="3600">
          <a:solidFill>
            <a:schemeClr val="bg2"/>
          </a:solidFill>
          <a:latin typeface="Arial" charset="0"/>
        </a:defRPr>
      </a:lvl4pPr>
      <a:lvl5pPr algn="l" rtl="0" eaLnBrk="1" fontAlgn="base" hangingPunct="1">
        <a:spcBef>
          <a:spcPct val="0"/>
        </a:spcBef>
        <a:spcAft>
          <a:spcPct val="0"/>
        </a:spcAft>
        <a:defRPr sz="3600">
          <a:solidFill>
            <a:schemeClr val="bg2"/>
          </a:solidFill>
          <a:latin typeface="Arial" charset="0"/>
        </a:defRPr>
      </a:lvl5pPr>
      <a:lvl6pPr marL="457200" algn="l" rtl="0" eaLnBrk="1" fontAlgn="base" hangingPunct="1">
        <a:spcBef>
          <a:spcPct val="0"/>
        </a:spcBef>
        <a:spcAft>
          <a:spcPct val="0"/>
        </a:spcAft>
        <a:defRPr sz="3600">
          <a:solidFill>
            <a:schemeClr val="bg2"/>
          </a:solidFill>
          <a:latin typeface="Arial" charset="0"/>
        </a:defRPr>
      </a:lvl6pPr>
      <a:lvl7pPr marL="914400" algn="l" rtl="0" eaLnBrk="1" fontAlgn="base" hangingPunct="1">
        <a:spcBef>
          <a:spcPct val="0"/>
        </a:spcBef>
        <a:spcAft>
          <a:spcPct val="0"/>
        </a:spcAft>
        <a:defRPr sz="3600">
          <a:solidFill>
            <a:schemeClr val="bg2"/>
          </a:solidFill>
          <a:latin typeface="Arial" charset="0"/>
        </a:defRPr>
      </a:lvl7pPr>
      <a:lvl8pPr marL="1371600" algn="l" rtl="0" eaLnBrk="1" fontAlgn="base" hangingPunct="1">
        <a:spcBef>
          <a:spcPct val="0"/>
        </a:spcBef>
        <a:spcAft>
          <a:spcPct val="0"/>
        </a:spcAft>
        <a:defRPr sz="3600">
          <a:solidFill>
            <a:schemeClr val="bg2"/>
          </a:solidFill>
          <a:latin typeface="Arial" charset="0"/>
        </a:defRPr>
      </a:lvl8pPr>
      <a:lvl9pPr marL="1828800" algn="l" rtl="0" eaLnBrk="1" fontAlgn="base" hangingPunct="1">
        <a:spcBef>
          <a:spcPct val="0"/>
        </a:spcBef>
        <a:spcAft>
          <a:spcPct val="0"/>
        </a:spcAft>
        <a:defRPr sz="3600">
          <a:solidFill>
            <a:schemeClr val="bg2"/>
          </a:solidFill>
          <a:latin typeface="Arial" charset="0"/>
        </a:defRPr>
      </a:lvl9pPr>
    </p:titleStyle>
    <p:bodyStyle>
      <a:lvl1pPr marL="342900" indent="-342900" algn="l" rtl="0" eaLnBrk="1" fontAlgn="base" hangingPunct="1">
        <a:spcBef>
          <a:spcPct val="20000"/>
        </a:spcBef>
        <a:spcAft>
          <a:spcPct val="0"/>
        </a:spcAft>
        <a:buChar char="•"/>
        <a:defRPr sz="28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400" b="1">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ctrTitle"/>
          </p:nvPr>
        </p:nvSpPr>
        <p:spPr>
          <a:xfrm>
            <a:off x="4211638" y="5157788"/>
            <a:ext cx="4789487" cy="830262"/>
          </a:xfrm>
          <a:noFill/>
        </p:spPr>
        <p:txBody>
          <a:bodyPr/>
          <a:lstStyle/>
          <a:p>
            <a:r>
              <a:rPr lang="ru-RU" altLang="zh-CN">
                <a:latin typeface="Tahoma" charset="0"/>
              </a:rPr>
              <a:t>Name of presentation</a:t>
            </a:r>
            <a:endParaRPr lang="uk-UA">
              <a:latin typeface="Tahoma" charset="0"/>
            </a:endParaRPr>
          </a:p>
        </p:txBody>
      </p:sp>
      <p:sp>
        <p:nvSpPr>
          <p:cNvPr id="34819" name="Rectangle 3"/>
          <p:cNvSpPr>
            <a:spLocks noGrp="1" noChangeArrowheads="1"/>
          </p:cNvSpPr>
          <p:nvPr>
            <p:ph type="subTitle" idx="1"/>
          </p:nvPr>
        </p:nvSpPr>
        <p:spPr>
          <a:xfrm>
            <a:off x="4211638" y="5826125"/>
            <a:ext cx="2763837" cy="381000"/>
          </a:xfrm>
        </p:spPr>
        <p:txBody>
          <a:bodyPr/>
          <a:lstStyle/>
          <a:p>
            <a:pPr>
              <a:lnSpc>
                <a:spcPct val="90000"/>
              </a:lnSpc>
            </a:pPr>
            <a:r>
              <a:rPr lang="ru-RU" altLang="zh-CN"/>
              <a:t>C</a:t>
            </a:r>
            <a:r>
              <a:rPr lang="en-US"/>
              <a:t>o</a:t>
            </a:r>
            <a:r>
              <a:rPr lang="ru-RU" altLang="zh-CN"/>
              <a:t>mpany name</a:t>
            </a:r>
            <a:endParaRPr lang="uk-UA"/>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2484438" y="1412875"/>
            <a:ext cx="3240087" cy="649288"/>
          </a:xfrm>
        </p:spPr>
        <p:txBody>
          <a:bodyPr/>
          <a:lstStyle/>
          <a:p>
            <a:r>
              <a:rPr lang="en-US" b="1">
                <a:latin typeface="Tahoma" charset="0"/>
              </a:rPr>
              <a:t>Second Page</a:t>
            </a:r>
            <a:endParaRPr lang="uk-UA" b="1">
              <a:latin typeface="Tahoma" charset="0"/>
            </a:endParaRPr>
          </a:p>
        </p:txBody>
      </p:sp>
      <p:sp>
        <p:nvSpPr>
          <p:cNvPr id="36867" name="Rectangle 3"/>
          <p:cNvSpPr>
            <a:spLocks noGrp="1" noChangeArrowheads="1"/>
          </p:cNvSpPr>
          <p:nvPr>
            <p:ph type="body" idx="1"/>
          </p:nvPr>
        </p:nvSpPr>
        <p:spPr>
          <a:xfrm>
            <a:off x="1835150" y="2276475"/>
            <a:ext cx="6985000" cy="4392613"/>
          </a:xfrm>
        </p:spPr>
        <p:txBody>
          <a:bodyPr/>
          <a:lstStyle/>
          <a:p>
            <a:pPr>
              <a:lnSpc>
                <a:spcPct val="80000"/>
              </a:lnSpc>
            </a:pPr>
            <a:r>
              <a:rPr lang="en-US" altLang="ko-KR" sz="2000" dirty="0">
                <a:latin typeface="Verdana" pitchFamily="34" charset="0"/>
                <a:ea typeface="굴림" charset="-127"/>
              </a:rPr>
              <a:t>Your Text here</a:t>
            </a:r>
          </a:p>
          <a:p>
            <a:pPr>
              <a:lnSpc>
                <a:spcPct val="80000"/>
              </a:lnSpc>
            </a:pPr>
            <a:endParaRPr lang="en-US" altLang="ko-KR" sz="2000" dirty="0">
              <a:latin typeface="Verdana" pitchFamily="34" charset="0"/>
              <a:ea typeface="굴림" charset="-127"/>
            </a:endParaRPr>
          </a:p>
          <a:p>
            <a:pPr>
              <a:lnSpc>
                <a:spcPct val="80000"/>
              </a:lnSpc>
            </a:pPr>
            <a:r>
              <a:rPr lang="ru-RU" altLang="ko-KR" sz="2000" dirty="0">
                <a:latin typeface="Verdana" pitchFamily="34" charset="0"/>
                <a:ea typeface="굴림" charset="-127"/>
              </a:rPr>
              <a:t>Lorem ipsum dolor sit amet, consectetuer adipiscing elit, sed diam nonummy nibh euismod tincidunt ut laoreet dolore magna aliquam erat volutpat. </a:t>
            </a:r>
            <a:r>
              <a:rPr lang="en-US" altLang="zh-CN" sz="2000" dirty="0">
                <a:latin typeface="Verdana" pitchFamily="34" charset="0"/>
                <a:ea typeface="굴림" charset="-127"/>
              </a:rPr>
              <a:t>www.1ppt.com</a:t>
            </a:r>
            <a:endParaRPr lang="en-US" altLang="ko-KR" sz="2000" dirty="0">
              <a:latin typeface="Verdana" pitchFamily="34" charset="0"/>
              <a:ea typeface="굴림" charset="-127"/>
            </a:endParaRPr>
          </a:p>
          <a:p>
            <a:pPr>
              <a:lnSpc>
                <a:spcPct val="80000"/>
              </a:lnSpc>
            </a:pPr>
            <a:endParaRPr lang="en-US" altLang="ko-KR" sz="2000" dirty="0">
              <a:latin typeface="Verdana" pitchFamily="34" charset="0"/>
              <a:ea typeface="굴림" charset="-127"/>
            </a:endParaRPr>
          </a:p>
          <a:p>
            <a:pPr>
              <a:lnSpc>
                <a:spcPct val="80000"/>
              </a:lnSpc>
            </a:pPr>
            <a:r>
              <a:rPr lang="ru-RU" altLang="ko-KR" sz="2000" dirty="0">
                <a:latin typeface="Verdana" pitchFamily="34" charset="0"/>
                <a:ea typeface="굴림" charset="-127"/>
              </a:rPr>
              <a:t>Duis autem vel eum iriure dolor in hendrerit in vulputate velit esse molestie consequat, vel illum dolore eu feugiat nulla facilisis at vero eros et accumsan et iusto odio dignissim qui blandit praesent luptatum zzril delenit augue duis dolore te feugait nulla facilisi. </a:t>
            </a:r>
            <a:endParaRPr lang="en-US" altLang="ko-KR" sz="2000" dirty="0">
              <a:latin typeface="Verdana" pitchFamily="34" charset="0"/>
              <a:ea typeface="굴림" charset="-127"/>
            </a:endParaRPr>
          </a:p>
          <a:p>
            <a:pPr>
              <a:lnSpc>
                <a:spcPct val="80000"/>
              </a:lnSpc>
            </a:pPr>
            <a:endParaRPr lang="uk-UA" sz="20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77506" name="Rectangle 2"/>
          <p:cNvSpPr>
            <a:spLocks noGrp="1" noChangeArrowheads="1"/>
          </p:cNvSpPr>
          <p:nvPr>
            <p:ph type="title"/>
          </p:nvPr>
        </p:nvSpPr>
        <p:spPr>
          <a:xfrm>
            <a:off x="1908175" y="44450"/>
            <a:ext cx="6553200" cy="719138"/>
          </a:xfrm>
        </p:spPr>
        <p:txBody>
          <a:bodyPr/>
          <a:lstStyle/>
          <a:p>
            <a:endParaRPr lang="uk-UA" b="1"/>
          </a:p>
        </p:txBody>
      </p:sp>
      <p:sp>
        <p:nvSpPr>
          <p:cNvPr id="277507" name="Rectangle 3"/>
          <p:cNvSpPr>
            <a:spLocks noGrp="1" noChangeArrowheads="1"/>
          </p:cNvSpPr>
          <p:nvPr>
            <p:ph type="body" idx="1"/>
          </p:nvPr>
        </p:nvSpPr>
        <p:spPr>
          <a:xfrm>
            <a:off x="1908175" y="765175"/>
            <a:ext cx="6911975" cy="5686425"/>
          </a:xfrm>
        </p:spPr>
        <p:txBody>
          <a:bodyPr/>
          <a:lstStyle/>
          <a:p>
            <a:endParaRPr lang="uk-UA"/>
          </a:p>
        </p:txBody>
      </p:sp>
    </p:spTree>
  </p:cSld>
  <p:clrMapOvr>
    <a:masterClrMapping/>
  </p:clrMapOvr>
</p:sld>
</file>

<file path=ppt/theme/theme1.xml><?xml version="1.0" encoding="utf-8"?>
<a:theme xmlns:a="http://schemas.openxmlformats.org/drawingml/2006/main" name="62">
  <a:themeElements>
    <a:clrScheme name="template 6">
      <a:dk1>
        <a:srgbClr val="4D4D4D"/>
      </a:dk1>
      <a:lt1>
        <a:srgbClr val="FFFFFF"/>
      </a:lt1>
      <a:dk2>
        <a:srgbClr val="4D4D4D"/>
      </a:dk2>
      <a:lt2>
        <a:srgbClr val="003399"/>
      </a:lt2>
      <a:accent1>
        <a:srgbClr val="FF99FF"/>
      </a:accent1>
      <a:accent2>
        <a:srgbClr val="D60093"/>
      </a:accent2>
      <a:accent3>
        <a:srgbClr val="FFFFFF"/>
      </a:accent3>
      <a:accent4>
        <a:srgbClr val="404040"/>
      </a:accent4>
      <a:accent5>
        <a:srgbClr val="FFCAFF"/>
      </a:accent5>
      <a:accent6>
        <a:srgbClr val="C20085"/>
      </a:accent6>
      <a:hlink>
        <a:srgbClr val="FFCC99"/>
      </a:hlink>
      <a:folHlink>
        <a:srgbClr val="DDDDDD"/>
      </a:folHlink>
    </a:clrScheme>
    <a:fontScheme name="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template 1">
        <a:dk1>
          <a:srgbClr val="4D4D4D"/>
        </a:dk1>
        <a:lt1>
          <a:srgbClr val="FFFFFF"/>
        </a:lt1>
        <a:dk2>
          <a:srgbClr val="4D4D4D"/>
        </a:dk2>
        <a:lt2>
          <a:srgbClr val="0099FF"/>
        </a:lt2>
        <a:accent1>
          <a:srgbClr val="003399"/>
        </a:accent1>
        <a:accent2>
          <a:srgbClr val="CCECFF"/>
        </a:accent2>
        <a:accent3>
          <a:srgbClr val="FFFFFF"/>
        </a:accent3>
        <a:accent4>
          <a:srgbClr val="404040"/>
        </a:accent4>
        <a:accent5>
          <a:srgbClr val="AAADCA"/>
        </a:accent5>
        <a:accent6>
          <a:srgbClr val="B9D6E7"/>
        </a:accent6>
        <a:hlink>
          <a:srgbClr val="6699FF"/>
        </a:hlink>
        <a:folHlink>
          <a:srgbClr val="EAEAEA"/>
        </a:folHlink>
      </a:clrScheme>
      <a:clrMap bg1="lt1" tx1="dk1" bg2="lt2" tx2="dk2" accent1="accent1" accent2="accent2" accent3="accent3" accent4="accent4" accent5="accent5" accent6="accent6" hlink="hlink" folHlink="folHlink"/>
    </a:extraClrScheme>
    <a:extraClrScheme>
      <a:clrScheme name="template 2">
        <a:dk1>
          <a:srgbClr val="4D4D4D"/>
        </a:dk1>
        <a:lt1>
          <a:srgbClr val="FFFFFF"/>
        </a:lt1>
        <a:dk2>
          <a:srgbClr val="4D4D4D"/>
        </a:dk2>
        <a:lt2>
          <a:srgbClr val="003399"/>
        </a:lt2>
        <a:accent1>
          <a:srgbClr val="FFFF99"/>
        </a:accent1>
        <a:accent2>
          <a:srgbClr val="6699FF"/>
        </a:accent2>
        <a:accent3>
          <a:srgbClr val="FFFFFF"/>
        </a:accent3>
        <a:accent4>
          <a:srgbClr val="404040"/>
        </a:accent4>
        <a:accent5>
          <a:srgbClr val="FFFFCA"/>
        </a:accent5>
        <a:accent6>
          <a:srgbClr val="5C8AE7"/>
        </a:accent6>
        <a:hlink>
          <a:srgbClr val="0066CC"/>
        </a:hlink>
        <a:folHlink>
          <a:srgbClr val="DDDDDD"/>
        </a:folHlink>
      </a:clrScheme>
      <a:clrMap bg1="lt1" tx1="dk1" bg2="lt2" tx2="dk2" accent1="accent1" accent2="accent2" accent3="accent3" accent4="accent4" accent5="accent5" accent6="accent6" hlink="hlink" folHlink="folHlink"/>
    </a:extraClrScheme>
    <a:extraClrScheme>
      <a:clrScheme name="template 3">
        <a:dk1>
          <a:srgbClr val="4D4D4D"/>
        </a:dk1>
        <a:lt1>
          <a:srgbClr val="FFFFFF"/>
        </a:lt1>
        <a:dk2>
          <a:srgbClr val="4D4D4D"/>
        </a:dk2>
        <a:lt2>
          <a:srgbClr val="003399"/>
        </a:lt2>
        <a:accent1>
          <a:srgbClr val="FF66CC"/>
        </a:accent1>
        <a:accent2>
          <a:srgbClr val="6699FF"/>
        </a:accent2>
        <a:accent3>
          <a:srgbClr val="FFFFFF"/>
        </a:accent3>
        <a:accent4>
          <a:srgbClr val="404040"/>
        </a:accent4>
        <a:accent5>
          <a:srgbClr val="FFB8E2"/>
        </a:accent5>
        <a:accent6>
          <a:srgbClr val="5C8AE7"/>
        </a:accent6>
        <a:hlink>
          <a:srgbClr val="FFCC99"/>
        </a:hlink>
        <a:folHlink>
          <a:srgbClr val="DDDDDD"/>
        </a:folHlink>
      </a:clrScheme>
      <a:clrMap bg1="lt1" tx1="dk1" bg2="lt2" tx2="dk2" accent1="accent1" accent2="accent2" accent3="accent3" accent4="accent4" accent5="accent5" accent6="accent6" hlink="hlink" folHlink="folHlink"/>
    </a:extraClrScheme>
    <a:extraClrScheme>
      <a:clrScheme name="template 4">
        <a:dk1>
          <a:srgbClr val="4D4D4D"/>
        </a:dk1>
        <a:lt1>
          <a:srgbClr val="FFFFFF"/>
        </a:lt1>
        <a:dk2>
          <a:srgbClr val="4D4D4D"/>
        </a:dk2>
        <a:lt2>
          <a:srgbClr val="003399"/>
        </a:lt2>
        <a:accent1>
          <a:srgbClr val="CC66FF"/>
        </a:accent1>
        <a:accent2>
          <a:srgbClr val="33CCCC"/>
        </a:accent2>
        <a:accent3>
          <a:srgbClr val="FFFFFF"/>
        </a:accent3>
        <a:accent4>
          <a:srgbClr val="404040"/>
        </a:accent4>
        <a:accent5>
          <a:srgbClr val="E2B8FF"/>
        </a:accent5>
        <a:accent6>
          <a:srgbClr val="2DB9B9"/>
        </a:accent6>
        <a:hlink>
          <a:srgbClr val="FFCC99"/>
        </a:hlink>
        <a:folHlink>
          <a:srgbClr val="DDDDDD"/>
        </a:folHlink>
      </a:clrScheme>
      <a:clrMap bg1="lt1" tx1="dk1" bg2="lt2" tx2="dk2" accent1="accent1" accent2="accent2" accent3="accent3" accent4="accent4" accent5="accent5" accent6="accent6" hlink="hlink" folHlink="folHlink"/>
    </a:extraClrScheme>
    <a:extraClrScheme>
      <a:clrScheme name="template 5">
        <a:dk1>
          <a:srgbClr val="4D4D4D"/>
        </a:dk1>
        <a:lt1>
          <a:srgbClr val="FFFFFF"/>
        </a:lt1>
        <a:dk2>
          <a:srgbClr val="4D4D4D"/>
        </a:dk2>
        <a:lt2>
          <a:srgbClr val="003399"/>
        </a:lt2>
        <a:accent1>
          <a:srgbClr val="66CCFF"/>
        </a:accent1>
        <a:accent2>
          <a:srgbClr val="D60093"/>
        </a:accent2>
        <a:accent3>
          <a:srgbClr val="FFFFFF"/>
        </a:accent3>
        <a:accent4>
          <a:srgbClr val="404040"/>
        </a:accent4>
        <a:accent5>
          <a:srgbClr val="B8E2FF"/>
        </a:accent5>
        <a:accent6>
          <a:srgbClr val="C20085"/>
        </a:accent6>
        <a:hlink>
          <a:srgbClr val="FFCC99"/>
        </a:hlink>
        <a:folHlink>
          <a:srgbClr val="DDDDDD"/>
        </a:folHlink>
      </a:clrScheme>
      <a:clrMap bg1="lt1" tx1="dk1" bg2="lt2" tx2="dk2" accent1="accent1" accent2="accent2" accent3="accent3" accent4="accent4" accent5="accent5" accent6="accent6" hlink="hlink" folHlink="folHlink"/>
    </a:extraClrScheme>
    <a:extraClrScheme>
      <a:clrScheme name="template 6">
        <a:dk1>
          <a:srgbClr val="4D4D4D"/>
        </a:dk1>
        <a:lt1>
          <a:srgbClr val="FFFFFF"/>
        </a:lt1>
        <a:dk2>
          <a:srgbClr val="4D4D4D"/>
        </a:dk2>
        <a:lt2>
          <a:srgbClr val="003399"/>
        </a:lt2>
        <a:accent1>
          <a:srgbClr val="FF99FF"/>
        </a:accent1>
        <a:accent2>
          <a:srgbClr val="D60093"/>
        </a:accent2>
        <a:accent3>
          <a:srgbClr val="FFFFFF"/>
        </a:accent3>
        <a:accent4>
          <a:srgbClr val="404040"/>
        </a:accent4>
        <a:accent5>
          <a:srgbClr val="FFCAFF"/>
        </a:accent5>
        <a:accent6>
          <a:srgbClr val="C20085"/>
        </a:accent6>
        <a:hlink>
          <a:srgbClr val="FFCC99"/>
        </a:hlink>
        <a:folHlink>
          <a:srgbClr val="DDDDDD"/>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62</Template>
  <TotalTime>3</TotalTime>
  <Words>82</Words>
  <Application>Microsoft Office PowerPoint</Application>
  <PresentationFormat>全屏显示(4:3)</PresentationFormat>
  <Paragraphs>8</Paragraphs>
  <Slides>3</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3</vt:i4>
      </vt:variant>
    </vt:vector>
  </HeadingPairs>
  <TitlesOfParts>
    <vt:vector size="8" baseType="lpstr">
      <vt:lpstr>Arial</vt:lpstr>
      <vt:lpstr>Tahoma</vt:lpstr>
      <vt:lpstr>Verdana</vt:lpstr>
      <vt:lpstr>굴림</vt:lpstr>
      <vt:lpstr>62</vt:lpstr>
      <vt:lpstr>Name of presentation</vt:lpstr>
      <vt:lpstr>Second Page</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Name of presentation</dc:title>
  <dc:creator>jccook</dc:creator>
  <cp:lastModifiedBy>jccook</cp:lastModifiedBy>
  <cp:revision>1</cp:revision>
  <dcterms:created xsi:type="dcterms:W3CDTF">2012-09-08T00:57:30Z</dcterms:created>
  <dcterms:modified xsi:type="dcterms:W3CDTF">2012-09-08T01:00:43Z</dcterms:modified>
</cp:coreProperties>
</file>