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836712"/>
            <a:ext cx="9001156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Your  Text  here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6" name="图片 3" descr="3310023939_82ca217b11_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624" y="1765406"/>
            <a:ext cx="6315747" cy="4039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19336</TotalTime>
  <Words>3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833</cp:revision>
  <dcterms:created xsi:type="dcterms:W3CDTF">2009-02-11T05:37:22Z</dcterms:created>
  <dcterms:modified xsi:type="dcterms:W3CDTF">2012-09-07T03:55:06Z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