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handoutMasterIdLst>
    <p:handoutMasterId r:id="rId4"/>
  </p:handoutMasterIdLst>
  <p:sldIdLst>
    <p:sldId id="305" r:id="rId2"/>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FF33"/>
    <a:srgbClr val="FF6600"/>
    <a:srgbClr val="99FF66"/>
    <a:srgbClr val="990099"/>
    <a:srgbClr val="FFCC66"/>
    <a:srgbClr val="FF9900"/>
    <a:srgbClr val="FFFFFF"/>
    <a:srgbClr val="FFCC00"/>
    <a:srgbClr val="002060"/>
    <a:srgbClr val="FF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570" autoAdjust="0"/>
    <p:restoredTop sz="94660"/>
  </p:normalViewPr>
  <p:slideViewPr>
    <p:cSldViewPr>
      <p:cViewPr varScale="1">
        <p:scale>
          <a:sx n="80" d="100"/>
          <a:sy n="80" d="100"/>
        </p:scale>
        <p:origin x="-1296" y="-96"/>
      </p:cViewPr>
      <p:guideLst>
        <p:guide orient="horz" pos="2160"/>
        <p:guide pos="2880"/>
      </p:guideLst>
    </p:cSldViewPr>
  </p:slideViewPr>
  <p:notesTextViewPr>
    <p:cViewPr>
      <p:scale>
        <a:sx n="100" d="100"/>
        <a:sy n="100" d="100"/>
      </p:scale>
      <p:origin x="0" y="0"/>
    </p:cViewPr>
  </p:notesTextViewPr>
  <p:sorterViewPr>
    <p:cViewPr>
      <p:scale>
        <a:sx n="50" d="100"/>
        <a:sy n="50" d="100"/>
      </p:scale>
      <p:origin x="0" y="0"/>
    </p:cViewPr>
  </p:sorterViewPr>
  <p:notesViewPr>
    <p:cSldViewPr>
      <p:cViewPr varScale="1">
        <p:scale>
          <a:sx n="81" d="100"/>
          <a:sy n="81" d="100"/>
        </p:scale>
        <p:origin x="-3288"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atin typeface="Arial" charset="0"/>
              </a:defRPr>
            </a:lvl1pPr>
          </a:lstStyle>
          <a:p>
            <a:pPr>
              <a:defRPr/>
            </a:pPr>
            <a:fld id="{AE1A7895-9E8F-4C50-B5E8-7345F3E6B0B6}" type="datetimeFigureOut">
              <a:rPr lang="zh-CN" altLang="en-US"/>
              <a:pPr>
                <a:defRPr/>
              </a:pPr>
              <a:t>2012/9/6</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atin typeface="Arial" charset="0"/>
              </a:defRPr>
            </a:lvl1pPr>
          </a:lstStyle>
          <a:p>
            <a:pPr>
              <a:defRPr/>
            </a:pPr>
            <a:fld id="{41C19984-4B2A-48B4-B869-87DEC631B6E0}" type="slidenum">
              <a:rPr lang="zh-CN" altLang="en-US"/>
              <a:pPr>
                <a:defRPr/>
              </a:pPr>
              <a:t>‹#›</a:t>
            </a:fld>
            <a:endParaRPr lang="zh-CN" altLang="en-US"/>
          </a:p>
        </p:txBody>
      </p:sp>
    </p:spTree>
    <p:extLst>
      <p:ext uri="{BB962C8B-B14F-4D97-AF65-F5344CB8AC3E}">
        <p14:creationId xmlns:p14="http://schemas.microsoft.com/office/powerpoint/2010/main" val="144729356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CED0698-BD05-4639-9D81-B9F65B9CB3B9}" type="datetimeFigureOut">
              <a:rPr lang="zh-CN" altLang="en-US" smtClean="0"/>
              <a:pPr/>
              <a:t>2012/9/6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50DEE79-D6A9-404B-B2E7-14B1D3548937}" type="slidenum">
              <a:rPr lang="zh-CN" altLang="en-US" smtClean="0"/>
              <a:pPr/>
              <a:t>‹#›</a:t>
            </a:fld>
            <a:endParaRPr lang="zh-CN" altLang="en-US"/>
          </a:p>
        </p:txBody>
      </p:sp>
    </p:spTree>
    <p:extLst>
      <p:ext uri="{BB962C8B-B14F-4D97-AF65-F5344CB8AC3E}">
        <p14:creationId xmlns:p14="http://schemas.microsoft.com/office/powerpoint/2010/main" val="1686444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 name="矩形 5"/>
          <p:cNvSpPr/>
          <p:nvPr userDrawn="1"/>
        </p:nvSpPr>
        <p:spPr bwMode="auto">
          <a:xfrm>
            <a:off x="6637569" y="282134"/>
            <a:ext cx="2326919" cy="338554"/>
          </a:xfrm>
          <a:prstGeom prst="rect">
            <a:avLst/>
          </a:prstGeom>
          <a:noFill/>
        </p:spPr>
        <p:txBody>
          <a:bodyPr wrap="none">
            <a:spAutoFit/>
          </a:bodyPr>
          <a:lstStyle/>
          <a:p>
            <a:pPr algn="ctr">
              <a:defRPr/>
            </a:pPr>
            <a:r>
              <a:rPr lang="en-US" altLang="zh-CN" sz="1600" spc="300" dirty="0" smtClean="0">
                <a:solidFill>
                  <a:schemeClr val="bg1"/>
                </a:solidFill>
                <a:latin typeface="微软雅黑" pitchFamily="34" charset="-122"/>
                <a:ea typeface="微软雅黑" pitchFamily="34" charset="-122"/>
              </a:rPr>
              <a:t>WWW.1PPT.COM</a:t>
            </a:r>
            <a:endParaRPr lang="zh-CN" altLang="en-US" sz="1600" spc="300" dirty="0">
              <a:solidFill>
                <a:schemeClr val="bg1"/>
              </a:solidFill>
              <a:latin typeface="微软雅黑" pitchFamily="34" charset="-122"/>
              <a:ea typeface="微软雅黑" pitchFamily="34" charset="-122"/>
            </a:endParaRPr>
          </a:p>
        </p:txBody>
      </p:sp>
      <p:sp>
        <p:nvSpPr>
          <p:cNvPr id="8" name="矩形 7"/>
          <p:cNvSpPr/>
          <p:nvPr userDrawn="1"/>
        </p:nvSpPr>
        <p:spPr bwMode="auto">
          <a:xfrm>
            <a:off x="-10211" y="256936"/>
            <a:ext cx="5014514" cy="338554"/>
          </a:xfrm>
          <a:prstGeom prst="rect">
            <a:avLst/>
          </a:prstGeom>
          <a:noFill/>
        </p:spPr>
        <p:txBody>
          <a:bodyPr wrap="none">
            <a:spAutoFit/>
          </a:bodyPr>
          <a:lstStyle/>
          <a:p>
            <a:pPr algn="ctr">
              <a:defRPr/>
            </a:pPr>
            <a:r>
              <a:rPr lang="en-US" altLang="zh-CN" sz="1600" spc="300" dirty="0" smtClean="0">
                <a:solidFill>
                  <a:schemeClr val="bg1"/>
                </a:solidFill>
                <a:latin typeface="微软雅黑" pitchFamily="34" charset="-122"/>
                <a:ea typeface="微软雅黑" pitchFamily="34" charset="-122"/>
              </a:rPr>
              <a:t>『</a:t>
            </a:r>
            <a:r>
              <a:rPr lang="zh-CN" altLang="en-US" sz="1600" spc="300" dirty="0" smtClean="0">
                <a:solidFill>
                  <a:schemeClr val="bg1"/>
                </a:solidFill>
                <a:latin typeface="微软雅黑" pitchFamily="34" charset="-122"/>
                <a:ea typeface="微软雅黑" pitchFamily="34" charset="-122"/>
              </a:rPr>
              <a:t>第一</a:t>
            </a:r>
            <a:r>
              <a:rPr lang="en-US" altLang="zh-CN" sz="1600" spc="300" dirty="0" smtClean="0">
                <a:solidFill>
                  <a:schemeClr val="bg1"/>
                </a:solidFill>
                <a:latin typeface="微软雅黑" pitchFamily="34" charset="-122"/>
                <a:ea typeface="微软雅黑" pitchFamily="34" charset="-122"/>
              </a:rPr>
              <a:t>PPT</a:t>
            </a:r>
            <a:r>
              <a:rPr lang="en-US" altLang="zh-CN" sz="1600" spc="300" baseline="0" dirty="0" smtClean="0">
                <a:solidFill>
                  <a:schemeClr val="bg1"/>
                </a:solidFill>
                <a:latin typeface="微软雅黑" pitchFamily="34" charset="-122"/>
                <a:ea typeface="微软雅黑" pitchFamily="34" charset="-122"/>
              </a:rPr>
              <a:t>』— </a:t>
            </a:r>
            <a:r>
              <a:rPr lang="en-US" altLang="zh-CN" sz="1600" spc="300" dirty="0" smtClean="0">
                <a:solidFill>
                  <a:schemeClr val="bg1"/>
                </a:solidFill>
                <a:latin typeface="微软雅黑" pitchFamily="34" charset="-122"/>
                <a:ea typeface="微软雅黑" pitchFamily="34" charset="-122"/>
              </a:rPr>
              <a:t>PPT</a:t>
            </a:r>
            <a:r>
              <a:rPr lang="zh-CN" altLang="en-US" sz="1600" spc="300" dirty="0" smtClean="0">
                <a:solidFill>
                  <a:schemeClr val="bg1"/>
                </a:solidFill>
                <a:latin typeface="微软雅黑" pitchFamily="34" charset="-122"/>
                <a:ea typeface="微软雅黑" pitchFamily="34" charset="-122"/>
              </a:rPr>
              <a:t>模板</a:t>
            </a:r>
            <a:r>
              <a:rPr lang="en-US" altLang="zh-CN" sz="1600" spc="300" baseline="0" dirty="0" smtClean="0">
                <a:solidFill>
                  <a:schemeClr val="bg1"/>
                </a:solidFill>
                <a:latin typeface="微软雅黑" pitchFamily="34" charset="-122"/>
                <a:ea typeface="微软雅黑" pitchFamily="34" charset="-122"/>
              </a:rPr>
              <a:t> PPT</a:t>
            </a:r>
            <a:r>
              <a:rPr lang="zh-CN" altLang="en-US" sz="1600" spc="300" baseline="0" dirty="0" smtClean="0">
                <a:solidFill>
                  <a:schemeClr val="bg1"/>
                </a:solidFill>
                <a:latin typeface="微软雅黑" pitchFamily="34" charset="-122"/>
                <a:ea typeface="微软雅黑" pitchFamily="34" charset="-122"/>
              </a:rPr>
              <a:t>素材免费下载</a:t>
            </a:r>
            <a:endParaRPr lang="zh-CN" altLang="en-US" sz="1600" spc="300" dirty="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050"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51"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7E97B707-22D4-4B06-9A8A-89EF284804D8}" type="datetimeFigureOut">
              <a:rPr lang="zh-CN" altLang="en-US"/>
              <a:pPr>
                <a:defRPr/>
              </a:pPr>
              <a:t>2012/9/6</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53F49717-76DA-4DAA-9161-16E5D566D94E}"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97" r:id="rId1"/>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bwMode="auto">
          <a:xfrm>
            <a:off x="155762" y="662642"/>
            <a:ext cx="8808726" cy="6006718"/>
          </a:xfrm>
          <a:prstGeom prst="rect">
            <a:avLst/>
          </a:prstGeom>
          <a:solidFill>
            <a:schemeClr val="bg1"/>
          </a:solidFill>
          <a:ln w="25400">
            <a:noFill/>
          </a:ln>
          <a:effectLst/>
          <a:scene3d>
            <a:camera prst="orthographicFront"/>
            <a:lightRig rig="flat" dir="t"/>
          </a:scene3d>
          <a:sp3d>
            <a:extrusionClr>
              <a:schemeClr val="bg1"/>
            </a:extrusionClr>
            <a:contourClr>
              <a:schemeClr val="bg1"/>
            </a:contourClr>
          </a:sp3d>
        </p:spPr>
        <p:style>
          <a:lnRef idx="1">
            <a:schemeClr val="accent2"/>
          </a:lnRef>
          <a:fillRef idx="3">
            <a:schemeClr val="accent2"/>
          </a:fillRef>
          <a:effectRef idx="2">
            <a:schemeClr val="accent2"/>
          </a:effectRef>
          <a:fontRef idx="minor">
            <a:schemeClr val="lt1"/>
          </a:fontRef>
        </p:style>
        <p:txBody>
          <a:bodyPr rtlCol="0" anchor="ctr"/>
          <a:lstStyle/>
          <a:p>
            <a:pPr marL="0" algn="ctr" eaLnBrk="0" fontAlgn="ctr" hangingPunct="0">
              <a:spcBef>
                <a:spcPts val="0"/>
              </a:spcBef>
              <a:spcAft>
                <a:spcPts val="0"/>
              </a:spcAft>
              <a:buClr>
                <a:srgbClr val="FF0000"/>
              </a:buClr>
              <a:buSzPct val="70000"/>
              <a:tabLst>
                <a:tab pos="136525" algn="l"/>
              </a:tabLst>
            </a:pPr>
            <a:endParaRPr lang="zh-CN" altLang="en-US" sz="1400">
              <a:latin typeface="微软雅黑" pitchFamily="34" charset="-122"/>
              <a:ea typeface="微软雅黑" pitchFamily="34" charset="-122"/>
            </a:endParaRPr>
          </a:p>
        </p:txBody>
      </p:sp>
      <p:sp>
        <p:nvSpPr>
          <p:cNvPr id="9" name="Rectangle 2"/>
          <p:cNvSpPr txBox="1">
            <a:spLocks noChangeArrowheads="1"/>
          </p:cNvSpPr>
          <p:nvPr/>
        </p:nvSpPr>
        <p:spPr>
          <a:xfrm>
            <a:off x="0" y="980728"/>
            <a:ext cx="9001156" cy="928694"/>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3600" b="1" i="0" u="none" strike="noStrike" kern="1200" cap="none" spc="0" normalizeH="0" baseline="0" noProof="0" dirty="0" smtClean="0">
                <a:ln>
                  <a:noFill/>
                </a:ln>
                <a:solidFill>
                  <a:sysClr val="windowText" lastClr="000000"/>
                </a:solidFill>
                <a:effectLst/>
                <a:uLnTx/>
                <a:uFillTx/>
                <a:latin typeface="微软雅黑" pitchFamily="34" charset="-122"/>
                <a:ea typeface="微软雅黑" pitchFamily="34" charset="-122"/>
                <a:cs typeface="+mj-cs"/>
              </a:rPr>
              <a:t>Your  Text  here</a:t>
            </a:r>
            <a:endParaRPr kumimoji="0" lang="zh-CN" altLang="en-US" sz="3600" b="1" i="0" u="none" strike="noStrike" kern="1200" cap="none" spc="0" normalizeH="0" baseline="0" noProof="0" dirty="0" smtClean="0">
              <a:ln>
                <a:noFill/>
              </a:ln>
              <a:solidFill>
                <a:sysClr val="windowText" lastClr="000000"/>
              </a:solidFill>
              <a:effectLst/>
              <a:uLnTx/>
              <a:uFillTx/>
              <a:latin typeface="微软雅黑" pitchFamily="34" charset="-122"/>
              <a:ea typeface="微软雅黑" pitchFamily="34" charset="-122"/>
              <a:cs typeface="+mj-cs"/>
            </a:endParaRPr>
          </a:p>
        </p:txBody>
      </p:sp>
      <p:sp>
        <p:nvSpPr>
          <p:cNvPr id="11" name="Rectangle 3"/>
          <p:cNvSpPr txBox="1">
            <a:spLocks noChangeArrowheads="1"/>
          </p:cNvSpPr>
          <p:nvPr/>
        </p:nvSpPr>
        <p:spPr bwMode="auto">
          <a:xfrm>
            <a:off x="3346977" y="1571625"/>
            <a:ext cx="5500687" cy="3571875"/>
          </a:xfrm>
          <a:prstGeom prst="rect">
            <a:avLst/>
          </a:prstGeom>
          <a:noFill/>
          <a:ln w="9525">
            <a:noFill/>
            <a:miter lim="800000"/>
            <a:headEnd/>
            <a:tailEnd/>
          </a:ln>
          <a:effectLst/>
        </p:spPr>
        <p:txBody>
          <a:bodyPr/>
          <a:lstStyle/>
          <a:p>
            <a:pPr marL="342900" indent="-342900">
              <a:lnSpc>
                <a:spcPct val="80000"/>
              </a:lnSpc>
              <a:spcBef>
                <a:spcPct val="20000"/>
              </a:spcBef>
              <a:buFontTx/>
              <a:buChar char="•"/>
              <a:defRPr/>
            </a:pPr>
            <a:r>
              <a:rPr lang="en-US" altLang="ko-KR" sz="2000" kern="0" dirty="0">
                <a:latin typeface="+mn-lt"/>
                <a:ea typeface="굴림" charset="-127"/>
              </a:rPr>
              <a:t>Your Text here</a:t>
            </a:r>
          </a:p>
          <a:p>
            <a:pPr marL="342900" indent="-342900">
              <a:lnSpc>
                <a:spcPct val="80000"/>
              </a:lnSpc>
              <a:spcBef>
                <a:spcPct val="20000"/>
              </a:spcBef>
              <a:buFontTx/>
              <a:buChar char="•"/>
              <a:defRPr/>
            </a:pPr>
            <a:endParaRPr lang="en-US" altLang="ko-KR" sz="2000" kern="0" dirty="0">
              <a:latin typeface="+mn-lt"/>
              <a:ea typeface="굴림" charset="-127"/>
            </a:endParaRPr>
          </a:p>
          <a:p>
            <a:pPr marL="342900" indent="-342900">
              <a:lnSpc>
                <a:spcPct val="80000"/>
              </a:lnSpc>
              <a:spcBef>
                <a:spcPct val="20000"/>
              </a:spcBef>
              <a:buFontTx/>
              <a:buChar char="•"/>
              <a:defRPr/>
            </a:pPr>
            <a:r>
              <a:rPr lang="ru-RU" altLang="ko-KR" sz="2000" kern="0" dirty="0">
                <a:latin typeface="+mn-lt"/>
                <a:ea typeface="굴림" charset="-127"/>
              </a:rPr>
              <a:t>Lorem ipsum dolor sit amet, consectetuer adipiscing elit, sed diam nonummy nibh euismod tincidunt ut laoreet dolore magna aliquam erat volutpat. Ut wisi enim ad minim veniam, quis nostrud exerci tation ullamcorper suscipit lobortis nisl ut aliquip ex ea commodo consequat. </a:t>
            </a:r>
            <a:endParaRPr lang="en-US" altLang="ko-KR" sz="2000" kern="0" dirty="0">
              <a:latin typeface="+mn-lt"/>
              <a:ea typeface="굴림" charset="-127"/>
            </a:endParaRPr>
          </a:p>
          <a:p>
            <a:pPr marL="342900" indent="-342900">
              <a:lnSpc>
                <a:spcPct val="80000"/>
              </a:lnSpc>
              <a:spcBef>
                <a:spcPct val="20000"/>
              </a:spcBef>
              <a:buFontTx/>
              <a:buChar char="•"/>
              <a:defRPr/>
            </a:pPr>
            <a:endParaRPr lang="en-US" altLang="ko-KR" sz="2000" kern="0" dirty="0">
              <a:latin typeface="+mn-lt"/>
              <a:ea typeface="굴림" charset="-127"/>
            </a:endParaRPr>
          </a:p>
        </p:txBody>
      </p:sp>
      <p:pic>
        <p:nvPicPr>
          <p:cNvPr id="12" name="图片 3" descr="e11e204677ae3321a6be022.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5004" y="1785938"/>
            <a:ext cx="3282950" cy="335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25400">
          <a:solidFill>
            <a:schemeClr val="bg1">
              <a:lumMod val="75000"/>
            </a:schemeClr>
          </a:solidFill>
        </a:ln>
        <a:effectLst/>
        <a:scene3d>
          <a:camera prst="orthographicFront"/>
          <a:lightRig rig="flat" dir="t"/>
        </a:scene3d>
        <a:sp3d>
          <a:extrusionClr>
            <a:schemeClr val="bg1"/>
          </a:extrusionClr>
          <a:contourClr>
            <a:schemeClr val="bg1"/>
          </a:contourClr>
        </a:sp3d>
      </a:spPr>
      <a:bodyPr rtlCol="0" anchor="ctr"/>
      <a:lstStyle>
        <a:defPPr marL="0" algn="ctr" eaLnBrk="0" fontAlgn="ctr" hangingPunct="0">
          <a:spcBef>
            <a:spcPts val="0"/>
          </a:spcBef>
          <a:spcAft>
            <a:spcPts val="0"/>
          </a:spcAft>
          <a:buClr>
            <a:srgbClr val="FF0000"/>
          </a:buClr>
          <a:buSzPct val="70000"/>
          <a:tabLst>
            <a:tab pos="136525" algn="l"/>
          </a:tabLst>
          <a:defRPr sz="1400">
            <a:latin typeface="微软雅黑" pitchFamily="34" charset="-122"/>
            <a:ea typeface="微软雅黑" pitchFamily="34" charset="-122"/>
          </a:defRPr>
        </a:defPPr>
      </a:lstStyle>
      <a:style>
        <a:lnRef idx="1">
          <a:schemeClr val="accent2"/>
        </a:lnRef>
        <a:fillRef idx="3">
          <a:schemeClr val="accent2"/>
        </a:fillRef>
        <a:effectRef idx="2">
          <a:schemeClr val="accent2"/>
        </a:effectRef>
        <a:fontRef idx="minor">
          <a:schemeClr val="lt1"/>
        </a:fontRef>
      </a:style>
    </a:sp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19328</TotalTime>
  <Words>52</Words>
  <Application>Microsoft Office PowerPoint</Application>
  <PresentationFormat>全屏显示(4:3)</PresentationFormat>
  <Paragraphs>4</Paragraphs>
  <Slides>1</Slides>
  <Notes>0</Notes>
  <HiddenSlides>0</HiddenSlides>
  <MMClips>0</MMClips>
  <ScaleCrop>false</ScaleCrop>
  <HeadingPairs>
    <vt:vector size="4" baseType="variant">
      <vt:variant>
        <vt:lpstr>主题</vt:lpstr>
      </vt:variant>
      <vt:variant>
        <vt:i4>1</vt:i4>
      </vt:variant>
      <vt:variant>
        <vt:lpstr>幻灯片标题</vt:lpstr>
      </vt:variant>
      <vt:variant>
        <vt:i4>1</vt:i4>
      </vt:variant>
    </vt:vector>
  </HeadingPairs>
  <TitlesOfParts>
    <vt:vector size="2" baseType="lpstr">
      <vt:lpstr>Office 主题</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dc:title>
  <dc:creator>www.1ppt.com</dc:creator>
  <cp:keywords>第一PPT www.1ppt.com</cp:keywords>
  <cp:lastModifiedBy>jccook</cp:lastModifiedBy>
  <cp:revision>829</cp:revision>
  <dcterms:created xsi:type="dcterms:W3CDTF">2009-02-11T05:37:22Z</dcterms:created>
  <dcterms:modified xsi:type="dcterms:W3CDTF">2012-09-06T00:42:33Z</dcterms:modified>
  <cp:category>http://www.1ppt.com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Presentation">
    <vt:lpwstr>锐普图表</vt:lpwstr>
  </property>
  <property fmtid="{D5CDD505-2E9C-101B-9397-08002B2CF9AE}" pid="3" name="SlideDescription">
    <vt:lpwstr/>
  </property>
</Properties>
</file>