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305" r:id="rId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FF6600"/>
    <a:srgbClr val="99FF66"/>
    <a:srgbClr val="990099"/>
    <a:srgbClr val="FFCC66"/>
    <a:srgbClr val="FF9900"/>
    <a:srgbClr val="FFFFFF"/>
    <a:srgbClr val="FFCC00"/>
    <a:srgbClr val="002060"/>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0" autoAdjust="0"/>
    <p:restoredTop sz="94660"/>
  </p:normalViewPr>
  <p:slideViewPr>
    <p:cSldViewPr>
      <p:cViewPr varScale="1">
        <p:scale>
          <a:sx n="80" d="100"/>
          <a:sy n="80" d="100"/>
        </p:scale>
        <p:origin x="-1296" y="-96"/>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2012/9/6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2012/9/6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矩形 5"/>
          <p:cNvSpPr/>
          <p:nvPr userDrawn="1"/>
        </p:nvSpPr>
        <p:spPr bwMode="auto">
          <a:xfrm>
            <a:off x="6637569" y="282134"/>
            <a:ext cx="2326919"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WWW.1PPT.COM</a:t>
            </a:r>
            <a:endParaRPr lang="zh-CN" altLang="en-US" sz="1600" spc="300" dirty="0">
              <a:solidFill>
                <a:schemeClr val="bg1"/>
              </a:solidFill>
              <a:latin typeface="微软雅黑" pitchFamily="34" charset="-122"/>
              <a:ea typeface="微软雅黑" pitchFamily="34" charset="-122"/>
            </a:endParaRPr>
          </a:p>
        </p:txBody>
      </p:sp>
      <p:sp>
        <p:nvSpPr>
          <p:cNvPr id="8" name="矩形 7"/>
          <p:cNvSpPr/>
          <p:nvPr userDrawn="1"/>
        </p:nvSpPr>
        <p:spPr bwMode="auto">
          <a:xfrm>
            <a:off x="-10211" y="256936"/>
            <a:ext cx="5014514"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a:t>
            </a:r>
            <a:r>
              <a:rPr lang="zh-CN" altLang="en-US" sz="1600" spc="300" dirty="0" smtClean="0">
                <a:solidFill>
                  <a:schemeClr val="bg1"/>
                </a:solidFill>
                <a:latin typeface="微软雅黑" pitchFamily="34" charset="-122"/>
                <a:ea typeface="微软雅黑" pitchFamily="34" charset="-122"/>
              </a:rPr>
              <a:t>第一</a:t>
            </a:r>
            <a:r>
              <a:rPr lang="en-US" altLang="zh-CN" sz="1600" spc="300" dirty="0" smtClean="0">
                <a:solidFill>
                  <a:schemeClr val="bg1"/>
                </a:solidFill>
                <a:latin typeface="微软雅黑" pitchFamily="34" charset="-122"/>
                <a:ea typeface="微软雅黑" pitchFamily="34" charset="-122"/>
              </a:rPr>
              <a:t>PPT</a:t>
            </a:r>
            <a:r>
              <a:rPr lang="en-US" altLang="zh-CN" sz="1600" spc="300" baseline="0" dirty="0" smtClean="0">
                <a:solidFill>
                  <a:schemeClr val="bg1"/>
                </a:solidFill>
                <a:latin typeface="微软雅黑" pitchFamily="34" charset="-122"/>
                <a:ea typeface="微软雅黑" pitchFamily="34" charset="-122"/>
              </a:rPr>
              <a:t>』— </a:t>
            </a:r>
            <a:r>
              <a:rPr lang="en-US" altLang="zh-CN" sz="1600" spc="300" dirty="0" smtClean="0">
                <a:solidFill>
                  <a:schemeClr val="bg1"/>
                </a:solidFill>
                <a:latin typeface="微软雅黑" pitchFamily="34" charset="-122"/>
                <a:ea typeface="微软雅黑" pitchFamily="34" charset="-122"/>
              </a:rPr>
              <a:t>PPT</a:t>
            </a:r>
            <a:r>
              <a:rPr lang="zh-CN" altLang="en-US" sz="1600" spc="300" dirty="0" smtClean="0">
                <a:solidFill>
                  <a:schemeClr val="bg1"/>
                </a:solidFill>
                <a:latin typeface="微软雅黑" pitchFamily="34" charset="-122"/>
                <a:ea typeface="微软雅黑" pitchFamily="34" charset="-122"/>
              </a:rPr>
              <a:t>模板</a:t>
            </a:r>
            <a:r>
              <a:rPr lang="en-US" altLang="zh-CN" sz="1600" spc="300" baseline="0" dirty="0" smtClean="0">
                <a:solidFill>
                  <a:schemeClr val="bg1"/>
                </a:solidFill>
                <a:latin typeface="微软雅黑" pitchFamily="34" charset="-122"/>
                <a:ea typeface="微软雅黑" pitchFamily="34" charset="-122"/>
              </a:rPr>
              <a:t> PPT</a:t>
            </a:r>
            <a:r>
              <a:rPr lang="zh-CN" altLang="en-US" sz="1600" spc="300" baseline="0" dirty="0" smtClean="0">
                <a:solidFill>
                  <a:schemeClr val="bg1"/>
                </a:solidFill>
                <a:latin typeface="微软雅黑" pitchFamily="34" charset="-122"/>
                <a:ea typeface="微软雅黑" pitchFamily="34" charset="-122"/>
              </a:rPr>
              <a:t>素材免费下载</a:t>
            </a:r>
            <a:endParaRPr lang="zh-CN" altLang="en-US" sz="1600" spc="3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2012/9/6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bwMode="auto">
          <a:xfrm>
            <a:off x="155762" y="662642"/>
            <a:ext cx="8808726" cy="6006718"/>
          </a:xfrm>
          <a:prstGeom prst="rect">
            <a:avLst/>
          </a:prstGeom>
          <a:solidFill>
            <a:schemeClr val="bg1"/>
          </a:solid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endParaRPr lang="zh-CN" altLang="en-US" sz="1400">
              <a:latin typeface="微软雅黑" pitchFamily="34" charset="-122"/>
              <a:ea typeface="微软雅黑" pitchFamily="34" charset="-122"/>
            </a:endParaRPr>
          </a:p>
        </p:txBody>
      </p:sp>
      <p:sp>
        <p:nvSpPr>
          <p:cNvPr id="9" name="Rectangle 2"/>
          <p:cNvSpPr txBox="1">
            <a:spLocks noChangeArrowheads="1"/>
          </p:cNvSpPr>
          <p:nvPr/>
        </p:nvSpPr>
        <p:spPr>
          <a:xfrm>
            <a:off x="0" y="980728"/>
            <a:ext cx="9001156" cy="928694"/>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j-cs"/>
              </a:rPr>
              <a:t>Your  Text  here</a:t>
            </a:r>
            <a:endParaRPr kumimoji="0" lang="zh-CN" altLang="en-US" sz="3600" b="1" i="0" u="none" strike="noStrike" kern="120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j-cs"/>
            </a:endParaRPr>
          </a:p>
        </p:txBody>
      </p:sp>
      <p:sp>
        <p:nvSpPr>
          <p:cNvPr id="8" name="Rectangle 3"/>
          <p:cNvSpPr txBox="1">
            <a:spLocks noChangeArrowheads="1"/>
          </p:cNvSpPr>
          <p:nvPr/>
        </p:nvSpPr>
        <p:spPr bwMode="auto">
          <a:xfrm>
            <a:off x="285750" y="1916832"/>
            <a:ext cx="6769100" cy="4627563"/>
          </a:xfrm>
          <a:prstGeom prst="rect">
            <a:avLst/>
          </a:prstGeom>
          <a:noFill/>
          <a:ln w="9525">
            <a:noFill/>
            <a:miter lim="800000"/>
            <a:headEnd/>
            <a:tailEnd/>
          </a:ln>
          <a:effectLst/>
        </p:spPr>
        <p:txBody>
          <a:bodyPr/>
          <a:lstStyle/>
          <a:p>
            <a:pPr marL="342900" indent="-342900">
              <a:lnSpc>
                <a:spcPct val="80000"/>
              </a:lnSpc>
              <a:spcBef>
                <a:spcPct val="20000"/>
              </a:spcBef>
              <a:buFontTx/>
              <a:buChar char="•"/>
              <a:defRPr/>
            </a:pPr>
            <a:r>
              <a:rPr lang="en-US" altLang="ko-KR" sz="2000" kern="0" dirty="0">
                <a:latin typeface="+mn-lt"/>
                <a:ea typeface="굴림" charset="-127"/>
              </a:rPr>
              <a:t>Your Text here</a:t>
            </a:r>
          </a:p>
          <a:p>
            <a:pPr marL="342900" indent="-342900">
              <a:lnSpc>
                <a:spcPct val="80000"/>
              </a:lnSpc>
              <a:spcBef>
                <a:spcPct val="20000"/>
              </a:spcBef>
              <a:buFontTx/>
              <a:buChar char="•"/>
              <a:defRPr/>
            </a:pPr>
            <a:endParaRPr lang="en-US" altLang="ko-KR" sz="2000" kern="0" dirty="0">
              <a:latin typeface="+mn-lt"/>
              <a:ea typeface="굴림" charset="-127"/>
            </a:endParaRPr>
          </a:p>
          <a:p>
            <a:pPr marL="342900" indent="-342900">
              <a:lnSpc>
                <a:spcPct val="80000"/>
              </a:lnSpc>
              <a:spcBef>
                <a:spcPct val="20000"/>
              </a:spcBef>
              <a:buFontTx/>
              <a:buChar char="•"/>
              <a:defRPr/>
            </a:pPr>
            <a:r>
              <a:rPr lang="ru-RU" altLang="ko-KR" sz="2000" kern="0" dirty="0">
                <a:latin typeface="+mn-lt"/>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endParaRPr lang="en-US" altLang="ko-KR" sz="2000" kern="0" dirty="0">
              <a:latin typeface="+mn-lt"/>
              <a:ea typeface="굴림" charset="-127"/>
            </a:endParaRPr>
          </a:p>
          <a:p>
            <a:pPr marL="342900" indent="-342900">
              <a:lnSpc>
                <a:spcPct val="80000"/>
              </a:lnSpc>
              <a:spcBef>
                <a:spcPct val="20000"/>
              </a:spcBef>
              <a:buFontTx/>
              <a:buChar char="•"/>
              <a:defRPr/>
            </a:pPr>
            <a:endParaRPr lang="en-US" altLang="ko-KR" sz="2000" kern="0" dirty="0">
              <a:latin typeface="+mn-lt"/>
              <a:ea typeface="굴림" charset="-127"/>
            </a:endParaRPr>
          </a:p>
          <a:p>
            <a:pPr marL="342900" indent="-342900">
              <a:lnSpc>
                <a:spcPct val="80000"/>
              </a:lnSpc>
              <a:spcBef>
                <a:spcPct val="20000"/>
              </a:spcBef>
              <a:buFontTx/>
              <a:buChar char="•"/>
              <a:defRPr/>
            </a:pPr>
            <a:r>
              <a:rPr lang="ru-RU" altLang="ko-KR" sz="2000" kern="0" dirty="0">
                <a:latin typeface="+mn-lt"/>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 </a:t>
            </a:r>
            <a:endParaRPr lang="uk-UA" altLang="zh-CN" sz="2000" kern="0" dirty="0">
              <a:latin typeface="+mn-lt"/>
              <a:ea typeface="+mn-ea"/>
            </a:endParaRPr>
          </a:p>
        </p:txBody>
      </p:sp>
      <p:pic>
        <p:nvPicPr>
          <p:cNvPr id="7" name="图片 3" descr="e11e204677ae3321a6be022.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71443" y="1994362"/>
            <a:ext cx="4457700" cy="334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19328</TotalTime>
  <Words>97</Words>
  <Application>Microsoft Office PowerPoint</Application>
  <PresentationFormat>全屏显示(4:3)</PresentationFormat>
  <Paragraphs>6</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cp:lastModifiedBy>jccook</cp:lastModifiedBy>
  <cp:revision>828</cp:revision>
  <dcterms:created xsi:type="dcterms:W3CDTF">2009-02-11T05:37:22Z</dcterms:created>
  <dcterms:modified xsi:type="dcterms:W3CDTF">2012-09-06T00:38:57Z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