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varScale="1">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2012/9/6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2012/9/6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2012/9/6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155762" y="662642"/>
            <a:ext cx="8808726" cy="6006718"/>
          </a:xfrm>
          <a:prstGeom prst="rect">
            <a:avLst/>
          </a:prstGeom>
          <a:solidFill>
            <a:schemeClr val="bg1"/>
          </a:soli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9" name="Rectangle 2"/>
          <p:cNvSpPr txBox="1">
            <a:spLocks noChangeArrowheads="1"/>
          </p:cNvSpPr>
          <p:nvPr/>
        </p:nvSpPr>
        <p:spPr>
          <a:xfrm>
            <a:off x="0" y="980728"/>
            <a:ext cx="9001156" cy="928694"/>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rPr>
              <a:t>Your  Text  here</a:t>
            </a:r>
            <a:endParaRPr kumimoji="0" lang="zh-CN" altLang="en-US"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endParaRPr>
          </a:p>
        </p:txBody>
      </p:sp>
      <p:pic>
        <p:nvPicPr>
          <p:cNvPr id="6" name="图片 3" descr="092_2912x436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89363" y="2286000"/>
            <a:ext cx="2100262" cy="285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bwMode="auto">
          <a:xfrm>
            <a:off x="285750" y="1916832"/>
            <a:ext cx="6769100" cy="4627563"/>
          </a:xfrm>
          <a:prstGeom prst="rect">
            <a:avLst/>
          </a:prstGeom>
          <a:noFill/>
          <a:ln w="9525">
            <a:noFill/>
            <a:miter lim="800000"/>
            <a:headEnd/>
            <a:tailEnd/>
          </a:ln>
          <a:effectLst/>
        </p:spPr>
        <p:txBody>
          <a:bodyPr/>
          <a:lstStyle/>
          <a:p>
            <a:pPr marL="342900" indent="-342900">
              <a:lnSpc>
                <a:spcPct val="80000"/>
              </a:lnSpc>
              <a:spcBef>
                <a:spcPct val="20000"/>
              </a:spcBef>
              <a:buFontTx/>
              <a:buChar char="•"/>
              <a:defRPr/>
            </a:pPr>
            <a:r>
              <a:rPr lang="en-US" altLang="ko-KR" sz="2000" kern="0" dirty="0">
                <a:latin typeface="+mn-lt"/>
                <a:ea typeface="굴림" charset="-127"/>
              </a:rPr>
              <a:t>Your Text here</a:t>
            </a:r>
          </a:p>
          <a:p>
            <a:pPr marL="342900" indent="-342900">
              <a:lnSpc>
                <a:spcPct val="80000"/>
              </a:lnSpc>
              <a:spcBef>
                <a:spcPct val="20000"/>
              </a:spcBef>
              <a:buFontTx/>
              <a:buChar char="•"/>
              <a:defRPr/>
            </a:pPr>
            <a:endParaRPr lang="en-US" altLang="ko-KR" sz="2000" kern="0" dirty="0">
              <a:latin typeface="+mn-lt"/>
              <a:ea typeface="굴림" charset="-127"/>
            </a:endParaRPr>
          </a:p>
          <a:p>
            <a:pPr marL="342900" indent="-342900">
              <a:lnSpc>
                <a:spcPct val="80000"/>
              </a:lnSpc>
              <a:spcBef>
                <a:spcPct val="20000"/>
              </a:spcBef>
              <a:buFontTx/>
              <a:buChar char="•"/>
              <a:defRPr/>
            </a:pPr>
            <a:r>
              <a:rPr lang="ru-RU" altLang="ko-KR" sz="2000" kern="0" dirty="0">
                <a:latin typeface="+mn-lt"/>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ko-KR" sz="2000" kern="0" dirty="0">
              <a:latin typeface="+mn-lt"/>
              <a:ea typeface="굴림" charset="-127"/>
            </a:endParaRPr>
          </a:p>
          <a:p>
            <a:pPr marL="342900" indent="-342900">
              <a:lnSpc>
                <a:spcPct val="80000"/>
              </a:lnSpc>
              <a:spcBef>
                <a:spcPct val="20000"/>
              </a:spcBef>
              <a:buFontTx/>
              <a:buChar char="•"/>
              <a:defRPr/>
            </a:pPr>
            <a:endParaRPr lang="en-US" altLang="ko-KR" sz="2000" kern="0" dirty="0">
              <a:latin typeface="+mn-lt"/>
              <a:ea typeface="굴림" charset="-127"/>
            </a:endParaRPr>
          </a:p>
          <a:p>
            <a:pPr marL="342900" indent="-342900">
              <a:lnSpc>
                <a:spcPct val="80000"/>
              </a:lnSpc>
              <a:spcBef>
                <a:spcPct val="20000"/>
              </a:spcBef>
              <a:buFontTx/>
              <a:buChar char="•"/>
              <a:defRPr/>
            </a:pPr>
            <a:r>
              <a:rPr lang="ru-RU" altLang="ko-KR" sz="2000" kern="0" dirty="0">
                <a:latin typeface="+mn-lt"/>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 </a:t>
            </a:r>
            <a:endParaRPr lang="uk-UA" altLang="zh-CN" sz="2000" kern="0" dirty="0">
              <a:latin typeface="+mn-lt"/>
              <a:ea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19327</TotalTime>
  <Words>97</Words>
  <Application>Microsoft Office PowerPoint</Application>
  <PresentationFormat>全屏显示(4:3)</PresentationFormat>
  <Paragraphs>6</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827</cp:revision>
  <dcterms:created xsi:type="dcterms:W3CDTF">2009-02-11T05:37:22Z</dcterms:created>
  <dcterms:modified xsi:type="dcterms:W3CDTF">2012-09-06T00:34:19Z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