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6"/>
          <p:cNvGrpSpPr>
            <a:grpSpLocks/>
          </p:cNvGrpSpPr>
          <p:nvPr/>
        </p:nvGrpSpPr>
        <p:grpSpPr bwMode="auto">
          <a:xfrm>
            <a:off x="1457325" y="1731491"/>
            <a:ext cx="6229350" cy="719137"/>
            <a:chOff x="1458000" y="1357298"/>
            <a:chExt cx="6228000" cy="719137"/>
          </a:xfrm>
        </p:grpSpPr>
        <p:sp>
          <p:nvSpPr>
            <p:cNvPr id="22" name="AutoShape 3"/>
            <p:cNvSpPr>
              <a:spLocks noChangeArrowheads="1"/>
            </p:cNvSpPr>
            <p:nvPr/>
          </p:nvSpPr>
          <p:spPr bwMode="auto">
            <a:xfrm>
              <a:off x="1458913" y="1357298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DA0000"/>
                </a:gs>
                <a:gs pos="100000">
                  <a:srgbClr val="AC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AutoShape 3"/>
            <p:cNvSpPr>
              <a:spLocks noChangeArrowheads="1"/>
            </p:cNvSpPr>
            <p:nvPr/>
          </p:nvSpPr>
          <p:spPr bwMode="gray">
            <a:xfrm>
              <a:off x="1458000" y="1446198"/>
              <a:ext cx="6228000" cy="541337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1"/>
            </a:gradFill>
            <a:ln w="254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3209925" y="1906116"/>
            <a:ext cx="2744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25" name="组合 25"/>
          <p:cNvGrpSpPr>
            <a:grpSpLocks/>
          </p:cNvGrpSpPr>
          <p:nvPr/>
        </p:nvGrpSpPr>
        <p:grpSpPr bwMode="auto">
          <a:xfrm>
            <a:off x="1457325" y="2666528"/>
            <a:ext cx="6229350" cy="719138"/>
            <a:chOff x="1458000" y="2292683"/>
            <a:chExt cx="6228000" cy="719138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auto">
            <a:xfrm>
              <a:off x="1458000" y="2292683"/>
              <a:ext cx="622800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00"/>
                </a:gs>
                <a:gs pos="100000">
                  <a:srgbClr val="FCD90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gray">
            <a:xfrm>
              <a:off x="1458000" y="2381583"/>
              <a:ext cx="6228000" cy="54133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1"/>
            </a:gradFill>
            <a:ln w="254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3209925" y="2841153"/>
            <a:ext cx="2744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32" name="组合 24"/>
          <p:cNvGrpSpPr>
            <a:grpSpLocks/>
          </p:cNvGrpSpPr>
          <p:nvPr/>
        </p:nvGrpSpPr>
        <p:grpSpPr bwMode="auto">
          <a:xfrm>
            <a:off x="1458913" y="3647603"/>
            <a:ext cx="6226175" cy="719138"/>
            <a:chOff x="1458575" y="3274106"/>
            <a:chExt cx="6226850" cy="719138"/>
          </a:xfrm>
        </p:grpSpPr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1458913" y="3274106"/>
              <a:ext cx="6226175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0E218"/>
                </a:gs>
                <a:gs pos="100000">
                  <a:srgbClr val="00B05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AutoShape 3"/>
            <p:cNvSpPr>
              <a:spLocks noChangeArrowheads="1"/>
            </p:cNvSpPr>
            <p:nvPr/>
          </p:nvSpPr>
          <p:spPr bwMode="gray">
            <a:xfrm>
              <a:off x="1458575" y="3363006"/>
              <a:ext cx="6226850" cy="54133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1"/>
            </a:gradFill>
            <a:ln w="254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3209925" y="3823816"/>
            <a:ext cx="2744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36" name="组合 23"/>
          <p:cNvGrpSpPr>
            <a:grpSpLocks/>
          </p:cNvGrpSpPr>
          <p:nvPr/>
        </p:nvGrpSpPr>
        <p:grpSpPr bwMode="auto">
          <a:xfrm>
            <a:off x="1457325" y="4654078"/>
            <a:ext cx="6229350" cy="719138"/>
            <a:chOff x="1458000" y="4279342"/>
            <a:chExt cx="6228000" cy="719137"/>
          </a:xfrm>
        </p:grpSpPr>
        <p:sp>
          <p:nvSpPr>
            <p:cNvPr id="37" name="AutoShape 3"/>
            <p:cNvSpPr>
              <a:spLocks noChangeArrowheads="1"/>
            </p:cNvSpPr>
            <p:nvPr/>
          </p:nvSpPr>
          <p:spPr bwMode="auto">
            <a:xfrm>
              <a:off x="1458000" y="4279342"/>
              <a:ext cx="6226413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5E2FF"/>
                </a:gs>
                <a:gs pos="100000">
                  <a:srgbClr val="00B0F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AutoShape 3"/>
            <p:cNvSpPr>
              <a:spLocks noChangeArrowheads="1"/>
            </p:cNvSpPr>
            <p:nvPr/>
          </p:nvSpPr>
          <p:spPr bwMode="gray">
            <a:xfrm>
              <a:off x="1458000" y="4368242"/>
              <a:ext cx="6228000" cy="541337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FFFF">
                    <a:lumMod val="95000"/>
                  </a:srgbClr>
                </a:gs>
                <a:gs pos="100000">
                  <a:srgbClr val="FFFFFF">
                    <a:lumMod val="75000"/>
                  </a:srgbClr>
                </a:gs>
              </a:gsLst>
              <a:lin ang="5400000" scaled="1"/>
            </a:gradFill>
            <a:ln w="25400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3209925" y="4828703"/>
            <a:ext cx="2744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35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12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826</cp:revision>
  <dcterms:created xsi:type="dcterms:W3CDTF">2009-02-11T05:37:22Z</dcterms:created>
  <dcterms:modified xsi:type="dcterms:W3CDTF">2012-09-02T01:06:23Z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