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组合 60"/>
          <p:cNvGrpSpPr>
            <a:grpSpLocks/>
          </p:cNvGrpSpPr>
          <p:nvPr/>
        </p:nvGrpSpPr>
        <p:grpSpPr bwMode="auto">
          <a:xfrm>
            <a:off x="634057" y="1448717"/>
            <a:ext cx="7826375" cy="4500563"/>
            <a:chOff x="649288" y="1377950"/>
            <a:chExt cx="7826375" cy="4500563"/>
          </a:xfrm>
        </p:grpSpPr>
        <p:sp>
          <p:nvSpPr>
            <p:cNvPr id="112" name="AutoShape 5"/>
            <p:cNvSpPr>
              <a:spLocks noChangeArrowheads="1"/>
            </p:cNvSpPr>
            <p:nvPr/>
          </p:nvSpPr>
          <p:spPr bwMode="auto">
            <a:xfrm>
              <a:off x="649288" y="1377950"/>
              <a:ext cx="7826375" cy="4500563"/>
            </a:xfrm>
            <a:prstGeom prst="roundRect">
              <a:avLst>
                <a:gd name="adj" fmla="val 3231"/>
              </a:avLst>
            </a:prstGeom>
            <a:noFill/>
            <a:ln w="2540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1425" tIns="45713" rIns="91425" bIns="45713" anchor="ctr"/>
            <a:lstStyle/>
            <a:p>
              <a:pPr marL="0" marR="0" lvl="0" indent="0" algn="ctr" defTabSz="914400" eaLnBrk="0" fontAlgn="auto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Tx/>
                <a:buFontTx/>
                <a:buNone/>
                <a:tabLst/>
                <a:defRPr/>
              </a:pPr>
              <a:endParaRPr kumimoji="0" lang="zh-CN" altLang="en-US" sz="8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113" name="Rectangle 9"/>
            <p:cNvSpPr>
              <a:spLocks noChangeArrowheads="1"/>
            </p:cNvSpPr>
            <p:nvPr/>
          </p:nvSpPr>
          <p:spPr bwMode="auto">
            <a:xfrm>
              <a:off x="777875" y="1514475"/>
              <a:ext cx="7569200" cy="4229100"/>
            </a:xfrm>
            <a:prstGeom prst="roundRect">
              <a:avLst>
                <a:gd name="adj" fmla="val 3486"/>
              </a:avLst>
            </a:prstGeom>
            <a:solidFill>
              <a:srgbClr val="92D050">
                <a:alpha val="12000"/>
              </a:srgbClr>
            </a:solidFill>
            <a:ln w="1905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14" name="Line 8"/>
            <p:cNvSpPr>
              <a:spLocks noChangeShapeType="1"/>
            </p:cNvSpPr>
            <p:nvPr/>
          </p:nvSpPr>
          <p:spPr bwMode="auto">
            <a:xfrm>
              <a:off x="1433513" y="2154238"/>
              <a:ext cx="0" cy="28797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Line 8"/>
            <p:cNvSpPr>
              <a:spLocks noChangeShapeType="1"/>
            </p:cNvSpPr>
            <p:nvPr/>
          </p:nvSpPr>
          <p:spPr bwMode="auto">
            <a:xfrm rot="-5400000">
              <a:off x="4124326" y="2333625"/>
              <a:ext cx="0" cy="540067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Line 5"/>
            <p:cNvSpPr>
              <a:spLocks noChangeShapeType="1"/>
            </p:cNvSpPr>
            <p:nvPr/>
          </p:nvSpPr>
          <p:spPr bwMode="auto">
            <a:xfrm>
              <a:off x="3911600" y="2333625"/>
              <a:ext cx="0" cy="2700338"/>
            </a:xfrm>
            <a:prstGeom prst="line">
              <a:avLst/>
            </a:prstGeom>
            <a:noFill/>
            <a:ln w="15875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Line 6"/>
            <p:cNvSpPr>
              <a:spLocks noChangeShapeType="1"/>
            </p:cNvSpPr>
            <p:nvPr/>
          </p:nvSpPr>
          <p:spPr bwMode="auto">
            <a:xfrm>
              <a:off x="5145088" y="2333625"/>
              <a:ext cx="0" cy="2700338"/>
            </a:xfrm>
            <a:prstGeom prst="line">
              <a:avLst/>
            </a:prstGeom>
            <a:noFill/>
            <a:ln w="15875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Line 7"/>
            <p:cNvSpPr>
              <a:spLocks noChangeShapeType="1"/>
            </p:cNvSpPr>
            <p:nvPr/>
          </p:nvSpPr>
          <p:spPr bwMode="auto">
            <a:xfrm>
              <a:off x="6386513" y="2333625"/>
              <a:ext cx="0" cy="2700338"/>
            </a:xfrm>
            <a:prstGeom prst="line">
              <a:avLst/>
            </a:prstGeom>
            <a:noFill/>
            <a:ln w="15875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Line 9"/>
            <p:cNvSpPr>
              <a:spLocks noChangeShapeType="1"/>
            </p:cNvSpPr>
            <p:nvPr/>
          </p:nvSpPr>
          <p:spPr bwMode="auto">
            <a:xfrm>
              <a:off x="2670175" y="2333625"/>
              <a:ext cx="0" cy="2700338"/>
            </a:xfrm>
            <a:prstGeom prst="line">
              <a:avLst/>
            </a:prstGeom>
            <a:noFill/>
            <a:ln w="15875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AutoShape 14"/>
            <p:cNvSpPr>
              <a:spLocks/>
            </p:cNvSpPr>
            <p:nvPr/>
          </p:nvSpPr>
          <p:spPr bwMode="auto">
            <a:xfrm>
              <a:off x="1897063" y="2832100"/>
              <a:ext cx="1620837" cy="323850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2700" algn="ctr">
              <a:solidFill>
                <a:srgbClr val="FFFFFF">
                  <a:lumMod val="75000"/>
                </a:srgb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1" name="Freeform 32"/>
            <p:cNvSpPr>
              <a:spLocks/>
            </p:cNvSpPr>
            <p:nvPr/>
          </p:nvSpPr>
          <p:spPr bwMode="auto">
            <a:xfrm>
              <a:off x="1436688" y="3236913"/>
              <a:ext cx="4953000" cy="1225550"/>
            </a:xfrm>
            <a:custGeom>
              <a:avLst/>
              <a:gdLst>
                <a:gd name="T0" fmla="*/ 0 w 3651"/>
                <a:gd name="T1" fmla="*/ 2147483647 h 903"/>
                <a:gd name="T2" fmla="*/ 2147483647 w 3651"/>
                <a:gd name="T3" fmla="*/ 2147483647 h 903"/>
                <a:gd name="T4" fmla="*/ 2147483647 w 3651"/>
                <a:gd name="T5" fmla="*/ 2147483647 h 903"/>
                <a:gd name="T6" fmla="*/ 2147483647 w 3651"/>
                <a:gd name="T7" fmla="*/ 2147483647 h 903"/>
                <a:gd name="T8" fmla="*/ 2147483647 w 3651"/>
                <a:gd name="T9" fmla="*/ 2147483647 h 903"/>
                <a:gd name="T10" fmla="*/ 2147483647 w 3651"/>
                <a:gd name="T11" fmla="*/ 2147483647 h 903"/>
                <a:gd name="T12" fmla="*/ 2147483647 w 3651"/>
                <a:gd name="T13" fmla="*/ 2147483647 h 903"/>
                <a:gd name="T14" fmla="*/ 2147483647 w 3651"/>
                <a:gd name="T15" fmla="*/ 2147483647 h 9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651"/>
                <a:gd name="T25" fmla="*/ 0 h 903"/>
                <a:gd name="T26" fmla="*/ 3651 w 3651"/>
                <a:gd name="T27" fmla="*/ 903 h 90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651" h="903">
                  <a:moveTo>
                    <a:pt x="0" y="162"/>
                  </a:moveTo>
                  <a:cubicBezTo>
                    <a:pt x="144" y="249"/>
                    <a:pt x="498" y="651"/>
                    <a:pt x="666" y="747"/>
                  </a:cubicBezTo>
                  <a:cubicBezTo>
                    <a:pt x="894" y="903"/>
                    <a:pt x="1047" y="801"/>
                    <a:pt x="1122" y="732"/>
                  </a:cubicBezTo>
                  <a:cubicBezTo>
                    <a:pt x="1473" y="348"/>
                    <a:pt x="1521" y="267"/>
                    <a:pt x="1626" y="174"/>
                  </a:cubicBezTo>
                  <a:cubicBezTo>
                    <a:pt x="1797" y="0"/>
                    <a:pt x="1923" y="18"/>
                    <a:pt x="2121" y="141"/>
                  </a:cubicBezTo>
                  <a:cubicBezTo>
                    <a:pt x="2331" y="306"/>
                    <a:pt x="2433" y="399"/>
                    <a:pt x="2583" y="491"/>
                  </a:cubicBezTo>
                  <a:cubicBezTo>
                    <a:pt x="2772" y="603"/>
                    <a:pt x="3003" y="501"/>
                    <a:pt x="3087" y="467"/>
                  </a:cubicBezTo>
                  <a:cubicBezTo>
                    <a:pt x="3240" y="402"/>
                    <a:pt x="3518" y="235"/>
                    <a:pt x="3651" y="186"/>
                  </a:cubicBezTo>
                </a:path>
              </a:pathLst>
            </a:custGeom>
            <a:noFill/>
            <a:ln w="38100">
              <a:solidFill>
                <a:srgbClr val="FCD90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Rectangle 34"/>
            <p:cNvSpPr>
              <a:spLocks noChangeArrowheads="1"/>
            </p:cNvSpPr>
            <p:nvPr/>
          </p:nvSpPr>
          <p:spPr bwMode="auto">
            <a:xfrm>
              <a:off x="1404938" y="3438525"/>
              <a:ext cx="53975" cy="539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Rectangle 39"/>
            <p:cNvSpPr>
              <a:spLocks noChangeArrowheads="1"/>
            </p:cNvSpPr>
            <p:nvPr/>
          </p:nvSpPr>
          <p:spPr bwMode="auto">
            <a:xfrm>
              <a:off x="2644775" y="4330700"/>
              <a:ext cx="53975" cy="539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Rectangle 44"/>
            <p:cNvSpPr>
              <a:spLocks noChangeArrowheads="1"/>
            </p:cNvSpPr>
            <p:nvPr/>
          </p:nvSpPr>
          <p:spPr bwMode="auto">
            <a:xfrm>
              <a:off x="5116513" y="3941763"/>
              <a:ext cx="53975" cy="539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Rectangle 49"/>
            <p:cNvSpPr>
              <a:spLocks noChangeArrowheads="1"/>
            </p:cNvSpPr>
            <p:nvPr/>
          </p:nvSpPr>
          <p:spPr bwMode="auto">
            <a:xfrm>
              <a:off x="6361113" y="3459163"/>
              <a:ext cx="53975" cy="539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Freeform 59"/>
            <p:cNvSpPr>
              <a:spLocks/>
            </p:cNvSpPr>
            <p:nvPr/>
          </p:nvSpPr>
          <p:spPr bwMode="auto">
            <a:xfrm>
              <a:off x="1443038" y="2828925"/>
              <a:ext cx="4951412" cy="1200150"/>
            </a:xfrm>
            <a:custGeom>
              <a:avLst/>
              <a:gdLst>
                <a:gd name="T0" fmla="*/ 0 w 3650"/>
                <a:gd name="T1" fmla="*/ 2147483647 h 885"/>
                <a:gd name="T2" fmla="*/ 2147483647 w 3650"/>
                <a:gd name="T3" fmla="*/ 2147483647 h 885"/>
                <a:gd name="T4" fmla="*/ 2147483647 w 3650"/>
                <a:gd name="T5" fmla="*/ 2147483647 h 885"/>
                <a:gd name="T6" fmla="*/ 2147483647 w 3650"/>
                <a:gd name="T7" fmla="*/ 2147483647 h 885"/>
                <a:gd name="T8" fmla="*/ 2147483647 w 3650"/>
                <a:gd name="T9" fmla="*/ 2147483647 h 885"/>
                <a:gd name="T10" fmla="*/ 2147483647 w 3650"/>
                <a:gd name="T11" fmla="*/ 2147483647 h 8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50"/>
                <a:gd name="T19" fmla="*/ 0 h 885"/>
                <a:gd name="T20" fmla="*/ 3650 w 3650"/>
                <a:gd name="T21" fmla="*/ 885 h 8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50" h="885">
                  <a:moveTo>
                    <a:pt x="0" y="885"/>
                  </a:moveTo>
                  <a:cubicBezTo>
                    <a:pt x="459" y="784"/>
                    <a:pt x="685" y="729"/>
                    <a:pt x="917" y="664"/>
                  </a:cubicBezTo>
                  <a:cubicBezTo>
                    <a:pt x="1106" y="612"/>
                    <a:pt x="1642" y="428"/>
                    <a:pt x="1828" y="346"/>
                  </a:cubicBezTo>
                  <a:cubicBezTo>
                    <a:pt x="1964" y="290"/>
                    <a:pt x="2356" y="94"/>
                    <a:pt x="2463" y="69"/>
                  </a:cubicBezTo>
                  <a:cubicBezTo>
                    <a:pt x="2742" y="0"/>
                    <a:pt x="2882" y="116"/>
                    <a:pt x="2944" y="154"/>
                  </a:cubicBezTo>
                  <a:cubicBezTo>
                    <a:pt x="3150" y="288"/>
                    <a:pt x="3477" y="649"/>
                    <a:pt x="3650" y="774"/>
                  </a:cubicBezTo>
                </a:path>
              </a:pathLst>
            </a:custGeom>
            <a:noFill/>
            <a:ln w="38100">
              <a:solidFill>
                <a:srgbClr val="60E21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Rectangle 61"/>
            <p:cNvSpPr>
              <a:spLocks noChangeArrowheads="1"/>
            </p:cNvSpPr>
            <p:nvPr/>
          </p:nvSpPr>
          <p:spPr bwMode="auto">
            <a:xfrm>
              <a:off x="1395413" y="3990975"/>
              <a:ext cx="73025" cy="71438"/>
            </a:xfrm>
            <a:prstGeom prst="rect">
              <a:avLst/>
            </a:prstGeom>
            <a:solidFill>
              <a:srgbClr val="60E2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Rectangle 66"/>
            <p:cNvSpPr>
              <a:spLocks noChangeArrowheads="1"/>
            </p:cNvSpPr>
            <p:nvPr/>
          </p:nvSpPr>
          <p:spPr bwMode="auto">
            <a:xfrm>
              <a:off x="2635250" y="3692525"/>
              <a:ext cx="73025" cy="71438"/>
            </a:xfrm>
            <a:prstGeom prst="rect">
              <a:avLst/>
            </a:prstGeom>
            <a:solidFill>
              <a:srgbClr val="60E2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Rectangle 71"/>
            <p:cNvSpPr>
              <a:spLocks noChangeArrowheads="1"/>
            </p:cNvSpPr>
            <p:nvPr/>
          </p:nvSpPr>
          <p:spPr bwMode="auto">
            <a:xfrm>
              <a:off x="5106988" y="2871788"/>
              <a:ext cx="73025" cy="71437"/>
            </a:xfrm>
            <a:prstGeom prst="rect">
              <a:avLst/>
            </a:prstGeom>
            <a:solidFill>
              <a:srgbClr val="60E2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Rectangle 76"/>
            <p:cNvSpPr>
              <a:spLocks noChangeArrowheads="1"/>
            </p:cNvSpPr>
            <p:nvPr/>
          </p:nvSpPr>
          <p:spPr bwMode="auto">
            <a:xfrm>
              <a:off x="6353175" y="3825875"/>
              <a:ext cx="71438" cy="71438"/>
            </a:xfrm>
            <a:prstGeom prst="rect">
              <a:avLst/>
            </a:prstGeom>
            <a:solidFill>
              <a:srgbClr val="60E2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Freeform 80"/>
            <p:cNvSpPr>
              <a:spLocks/>
            </p:cNvSpPr>
            <p:nvPr/>
          </p:nvSpPr>
          <p:spPr bwMode="auto">
            <a:xfrm>
              <a:off x="1462088" y="2339975"/>
              <a:ext cx="4935537" cy="2062163"/>
            </a:xfrm>
            <a:custGeom>
              <a:avLst/>
              <a:gdLst>
                <a:gd name="T0" fmla="*/ 0 w 3638"/>
                <a:gd name="T1" fmla="*/ 2147483647 h 1520"/>
                <a:gd name="T2" fmla="*/ 2147483647 w 3638"/>
                <a:gd name="T3" fmla="*/ 2147483647 h 1520"/>
                <a:gd name="T4" fmla="*/ 2147483647 w 3638"/>
                <a:gd name="T5" fmla="*/ 2147483647 h 1520"/>
                <a:gd name="T6" fmla="*/ 2147483647 w 3638"/>
                <a:gd name="T7" fmla="*/ 2147483647 h 1520"/>
                <a:gd name="T8" fmla="*/ 2147483647 w 3638"/>
                <a:gd name="T9" fmla="*/ 2147483647 h 1520"/>
                <a:gd name="T10" fmla="*/ 2147483647 w 3638"/>
                <a:gd name="T11" fmla="*/ 2147483647 h 1520"/>
                <a:gd name="T12" fmla="*/ 2147483647 w 3638"/>
                <a:gd name="T13" fmla="*/ 2147483647 h 15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38"/>
                <a:gd name="T22" fmla="*/ 0 h 1520"/>
                <a:gd name="T23" fmla="*/ 3638 w 3638"/>
                <a:gd name="T24" fmla="*/ 1520 h 15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38" h="1520">
                  <a:moveTo>
                    <a:pt x="0" y="1520"/>
                  </a:moveTo>
                  <a:cubicBezTo>
                    <a:pt x="182" y="1501"/>
                    <a:pt x="419" y="1465"/>
                    <a:pt x="616" y="1422"/>
                  </a:cubicBezTo>
                  <a:cubicBezTo>
                    <a:pt x="875" y="1378"/>
                    <a:pt x="1091" y="1240"/>
                    <a:pt x="1250" y="1120"/>
                  </a:cubicBezTo>
                  <a:cubicBezTo>
                    <a:pt x="1430" y="991"/>
                    <a:pt x="1697" y="796"/>
                    <a:pt x="1820" y="706"/>
                  </a:cubicBezTo>
                  <a:cubicBezTo>
                    <a:pt x="1982" y="589"/>
                    <a:pt x="2174" y="415"/>
                    <a:pt x="2288" y="334"/>
                  </a:cubicBezTo>
                  <a:cubicBezTo>
                    <a:pt x="2696" y="0"/>
                    <a:pt x="2912" y="236"/>
                    <a:pt x="3034" y="338"/>
                  </a:cubicBezTo>
                  <a:cubicBezTo>
                    <a:pt x="3338" y="636"/>
                    <a:pt x="3526" y="894"/>
                    <a:pt x="3638" y="982"/>
                  </a:cubicBezTo>
                </a:path>
              </a:pathLst>
            </a:custGeom>
            <a:noFill/>
            <a:ln w="38100">
              <a:solidFill>
                <a:srgbClr val="2DD7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Rectangle 82"/>
            <p:cNvSpPr>
              <a:spLocks noChangeAspect="1" noChangeArrowheads="1"/>
            </p:cNvSpPr>
            <p:nvPr/>
          </p:nvSpPr>
          <p:spPr bwMode="auto">
            <a:xfrm>
              <a:off x="1387475" y="4354513"/>
              <a:ext cx="88900" cy="88900"/>
            </a:xfrm>
            <a:prstGeom prst="rect">
              <a:avLst/>
            </a:prstGeom>
            <a:solidFill>
              <a:srgbClr val="2DD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Rectangle 87"/>
            <p:cNvSpPr>
              <a:spLocks noChangeAspect="1" noChangeArrowheads="1"/>
            </p:cNvSpPr>
            <p:nvPr/>
          </p:nvSpPr>
          <p:spPr bwMode="auto">
            <a:xfrm>
              <a:off x="2627313" y="4102100"/>
              <a:ext cx="88900" cy="88900"/>
            </a:xfrm>
            <a:prstGeom prst="rect">
              <a:avLst/>
            </a:prstGeom>
            <a:solidFill>
              <a:srgbClr val="2DD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Rectangle 92"/>
            <p:cNvSpPr>
              <a:spLocks noChangeAspect="1" noChangeArrowheads="1"/>
            </p:cNvSpPr>
            <p:nvPr/>
          </p:nvSpPr>
          <p:spPr bwMode="auto">
            <a:xfrm>
              <a:off x="5099050" y="2516188"/>
              <a:ext cx="88900" cy="88900"/>
            </a:xfrm>
            <a:prstGeom prst="rect">
              <a:avLst/>
            </a:prstGeom>
            <a:solidFill>
              <a:srgbClr val="2DD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Rectangle 97"/>
            <p:cNvSpPr>
              <a:spLocks noChangeAspect="1" noChangeArrowheads="1"/>
            </p:cNvSpPr>
            <p:nvPr/>
          </p:nvSpPr>
          <p:spPr bwMode="auto">
            <a:xfrm>
              <a:off x="6343650" y="3613150"/>
              <a:ext cx="90488" cy="88900"/>
            </a:xfrm>
            <a:prstGeom prst="rect">
              <a:avLst/>
            </a:prstGeom>
            <a:solidFill>
              <a:srgbClr val="2DD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Oval 8"/>
            <p:cNvSpPr>
              <a:spLocks noChangeArrowheads="1"/>
            </p:cNvSpPr>
            <p:nvPr/>
          </p:nvSpPr>
          <p:spPr bwMode="gray">
            <a:xfrm>
              <a:off x="3800475" y="3197225"/>
              <a:ext cx="223838" cy="223838"/>
            </a:xfrm>
            <a:prstGeom prst="ellipse">
              <a:avLst/>
            </a:prstGeom>
            <a:solidFill>
              <a:srgbClr val="FFFFFF"/>
            </a:solidFill>
            <a:ln w="31750" algn="ctr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Rectangle 121"/>
            <p:cNvSpPr>
              <a:spLocks noChangeAspect="1" noChangeArrowheads="1"/>
            </p:cNvSpPr>
            <p:nvPr/>
          </p:nvSpPr>
          <p:spPr bwMode="auto">
            <a:xfrm>
              <a:off x="3873500" y="3263900"/>
              <a:ext cx="90488" cy="889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Rectangle 133"/>
            <p:cNvSpPr>
              <a:spLocks noChangeArrowheads="1"/>
            </p:cNvSpPr>
            <p:nvPr/>
          </p:nvSpPr>
          <p:spPr bwMode="auto">
            <a:xfrm>
              <a:off x="2095500" y="2841625"/>
              <a:ext cx="12509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itchFamily="34" charset="-122"/>
                </a:rPr>
                <a:t>点击输入文本</a:t>
              </a:r>
            </a:p>
          </p:txBody>
        </p:sp>
        <p:grpSp>
          <p:nvGrpSpPr>
            <p:cNvPr id="139" name="组合 64"/>
            <p:cNvGrpSpPr>
              <a:grpSpLocks/>
            </p:cNvGrpSpPr>
            <p:nvPr/>
          </p:nvGrpSpPr>
          <p:grpSpPr bwMode="auto">
            <a:xfrm>
              <a:off x="6832600" y="3173413"/>
              <a:ext cx="1357313" cy="973137"/>
              <a:chOff x="6774317" y="3399208"/>
              <a:chExt cx="1357945" cy="973258"/>
            </a:xfrm>
          </p:grpSpPr>
          <p:sp>
            <p:nvSpPr>
              <p:cNvPr id="148" name="AutoShape 26"/>
              <p:cNvSpPr>
                <a:spLocks noChangeArrowheads="1"/>
              </p:cNvSpPr>
              <p:nvPr/>
            </p:nvSpPr>
            <p:spPr bwMode="auto">
              <a:xfrm>
                <a:off x="6774317" y="3399208"/>
                <a:ext cx="1345245" cy="973258"/>
              </a:xfrm>
              <a:prstGeom prst="roundRect">
                <a:avLst>
                  <a:gd name="adj" fmla="val 5755"/>
                </a:avLst>
              </a:prstGeom>
              <a:solidFill>
                <a:srgbClr val="FFFFFF">
                  <a:alpha val="50195"/>
                </a:srgbClr>
              </a:solidFill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49" name="Group 136"/>
              <p:cNvGrpSpPr>
                <a:grpSpLocks/>
              </p:cNvGrpSpPr>
              <p:nvPr/>
            </p:nvGrpSpPr>
            <p:grpSpPr bwMode="auto">
              <a:xfrm>
                <a:off x="6838347" y="4152898"/>
                <a:ext cx="259322" cy="54400"/>
                <a:chOff x="4522" y="2507"/>
                <a:chExt cx="162" cy="34"/>
              </a:xfrm>
            </p:grpSpPr>
            <p:sp>
              <p:nvSpPr>
                <p:cNvPr id="163" name="Line 53"/>
                <p:cNvSpPr>
                  <a:spLocks noChangeShapeType="1"/>
                </p:cNvSpPr>
                <p:nvPr/>
              </p:nvSpPr>
              <p:spPr bwMode="auto">
                <a:xfrm>
                  <a:off x="4522" y="2523"/>
                  <a:ext cx="162" cy="1"/>
                </a:xfrm>
                <a:prstGeom prst="line">
                  <a:avLst/>
                </a:prstGeom>
                <a:noFill/>
                <a:ln w="38100">
                  <a:solidFill>
                    <a:srgbClr val="FCD904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4" name="Rectangle 55"/>
                <p:cNvSpPr>
                  <a:spLocks noChangeArrowheads="1"/>
                </p:cNvSpPr>
                <p:nvPr/>
              </p:nvSpPr>
              <p:spPr bwMode="auto">
                <a:xfrm>
                  <a:off x="4586" y="2507"/>
                  <a:ext cx="34" cy="3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635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0" name="Group 137"/>
              <p:cNvGrpSpPr>
                <a:grpSpLocks/>
              </p:cNvGrpSpPr>
              <p:nvPr/>
            </p:nvGrpSpPr>
            <p:grpSpPr bwMode="auto">
              <a:xfrm>
                <a:off x="6838346" y="3846423"/>
                <a:ext cx="777966" cy="128080"/>
                <a:chOff x="4522" y="2375"/>
                <a:chExt cx="486" cy="80"/>
              </a:xfrm>
            </p:grpSpPr>
            <p:sp>
              <p:nvSpPr>
                <p:cNvPr id="157" name="Line 29"/>
                <p:cNvSpPr>
                  <a:spLocks noChangeShapeType="1"/>
                </p:cNvSpPr>
                <p:nvPr/>
              </p:nvSpPr>
              <p:spPr bwMode="auto">
                <a:xfrm>
                  <a:off x="4522" y="2394"/>
                  <a:ext cx="162" cy="1"/>
                </a:xfrm>
                <a:prstGeom prst="line">
                  <a:avLst/>
                </a:prstGeom>
                <a:noFill/>
                <a:ln w="38100">
                  <a:solidFill>
                    <a:srgbClr val="60E21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158" name="Group 101"/>
                <p:cNvGrpSpPr>
                  <a:grpSpLocks/>
                </p:cNvGrpSpPr>
                <p:nvPr/>
              </p:nvGrpSpPr>
              <p:grpSpPr bwMode="auto">
                <a:xfrm>
                  <a:off x="4587" y="2375"/>
                  <a:ext cx="421" cy="80"/>
                  <a:chOff x="854" y="2684"/>
                  <a:chExt cx="542" cy="102"/>
                </a:xfrm>
              </p:grpSpPr>
              <p:sp>
                <p:nvSpPr>
                  <p:cNvPr id="159" name="Rectangle 102"/>
                  <p:cNvSpPr>
                    <a:spLocks noChangeArrowheads="1"/>
                  </p:cNvSpPr>
                  <p:nvPr/>
                </p:nvSpPr>
                <p:spPr bwMode="auto">
                  <a:xfrm>
                    <a:off x="854" y="2684"/>
                    <a:ext cx="58" cy="58"/>
                  </a:xfrm>
                  <a:prstGeom prst="rect">
                    <a:avLst/>
                  </a:prstGeom>
                  <a:solidFill>
                    <a:srgbClr val="60E21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160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1328" y="2736"/>
                    <a:ext cx="68" cy="50"/>
                    <a:chOff x="1774" y="3890"/>
                    <a:chExt cx="68" cy="68"/>
                  </a:xfrm>
                </p:grpSpPr>
                <p:sp>
                  <p:nvSpPr>
                    <p:cNvPr id="161" name="Line 10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808" y="3890"/>
                      <a:ext cx="0" cy="6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162" name="Line 105"/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1808" y="3890"/>
                      <a:ext cx="0" cy="6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  <p:grpSp>
            <p:nvGrpSpPr>
              <p:cNvPr id="151" name="Group 138"/>
              <p:cNvGrpSpPr>
                <a:grpSpLocks/>
              </p:cNvGrpSpPr>
              <p:nvPr/>
            </p:nvGrpSpPr>
            <p:grpSpPr bwMode="auto">
              <a:xfrm>
                <a:off x="6838363" y="3524033"/>
                <a:ext cx="259323" cy="91200"/>
                <a:chOff x="4522" y="2207"/>
                <a:chExt cx="162" cy="57"/>
              </a:xfrm>
            </p:grpSpPr>
            <p:sp>
              <p:nvSpPr>
                <p:cNvPr id="155" name="Line 27"/>
                <p:cNvSpPr>
                  <a:spLocks noChangeShapeType="1"/>
                </p:cNvSpPr>
                <p:nvPr/>
              </p:nvSpPr>
              <p:spPr bwMode="auto">
                <a:xfrm>
                  <a:off x="4522" y="2235"/>
                  <a:ext cx="162" cy="1"/>
                </a:xfrm>
                <a:prstGeom prst="line">
                  <a:avLst/>
                </a:prstGeom>
                <a:noFill/>
                <a:ln w="38100">
                  <a:solidFill>
                    <a:srgbClr val="2DD7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6" name="Rectangle 107"/>
                <p:cNvSpPr>
                  <a:spLocks noChangeArrowheads="1"/>
                </p:cNvSpPr>
                <p:nvPr/>
              </p:nvSpPr>
              <p:spPr bwMode="auto">
                <a:xfrm>
                  <a:off x="4575" y="2207"/>
                  <a:ext cx="57" cy="57"/>
                </a:xfrm>
                <a:prstGeom prst="rect">
                  <a:avLst/>
                </a:prstGeom>
                <a:solidFill>
                  <a:srgbClr val="2DD7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52" name="Text Box 9"/>
              <p:cNvSpPr txBox="1">
                <a:spLocks noChangeArrowheads="1"/>
              </p:cNvSpPr>
              <p:nvPr/>
            </p:nvSpPr>
            <p:spPr bwMode="auto">
              <a:xfrm>
                <a:off x="7022630" y="3431170"/>
                <a:ext cx="1109632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点击添加文本</a:t>
                </a:r>
              </a:p>
            </p:txBody>
          </p:sp>
          <p:sp>
            <p:nvSpPr>
              <p:cNvPr id="153" name="Text Box 9"/>
              <p:cNvSpPr txBox="1">
                <a:spLocks noChangeArrowheads="1"/>
              </p:cNvSpPr>
              <p:nvPr/>
            </p:nvSpPr>
            <p:spPr bwMode="auto">
              <a:xfrm>
                <a:off x="7022630" y="3738515"/>
                <a:ext cx="1109632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点击添加文本</a:t>
                </a:r>
              </a:p>
            </p:txBody>
          </p:sp>
          <p:sp>
            <p:nvSpPr>
              <p:cNvPr id="154" name="Text Box 9"/>
              <p:cNvSpPr txBox="1">
                <a:spLocks noChangeArrowheads="1"/>
              </p:cNvSpPr>
              <p:nvPr/>
            </p:nvSpPr>
            <p:spPr bwMode="auto">
              <a:xfrm>
                <a:off x="7022630" y="4041058"/>
                <a:ext cx="1109632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点击添加文本</a:t>
                </a:r>
              </a:p>
            </p:txBody>
          </p:sp>
        </p:grpSp>
        <p:sp>
          <p:nvSpPr>
            <p:cNvPr id="140" name="Text Box 9"/>
            <p:cNvSpPr txBox="1">
              <a:spLocks noChangeArrowheads="1"/>
            </p:cNvSpPr>
            <p:nvPr/>
          </p:nvSpPr>
          <p:spPr bwMode="auto">
            <a:xfrm>
              <a:off x="965200" y="5078413"/>
              <a:ext cx="9461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141" name="Text Box 9"/>
            <p:cNvSpPr txBox="1">
              <a:spLocks noChangeArrowheads="1"/>
            </p:cNvSpPr>
            <p:nvPr/>
          </p:nvSpPr>
          <p:spPr bwMode="auto">
            <a:xfrm>
              <a:off x="2208213" y="5078413"/>
              <a:ext cx="9461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142" name="Text Box 9"/>
            <p:cNvSpPr txBox="1">
              <a:spLocks noChangeArrowheads="1"/>
            </p:cNvSpPr>
            <p:nvPr/>
          </p:nvSpPr>
          <p:spPr bwMode="auto">
            <a:xfrm>
              <a:off x="3448050" y="5078413"/>
              <a:ext cx="9461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143" name="Text Box 9"/>
            <p:cNvSpPr txBox="1">
              <a:spLocks noChangeArrowheads="1"/>
            </p:cNvSpPr>
            <p:nvPr/>
          </p:nvSpPr>
          <p:spPr bwMode="auto">
            <a:xfrm>
              <a:off x="4689475" y="5078413"/>
              <a:ext cx="9461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144" name="Text Box 9"/>
            <p:cNvSpPr txBox="1">
              <a:spLocks noChangeArrowheads="1"/>
            </p:cNvSpPr>
            <p:nvPr/>
          </p:nvSpPr>
          <p:spPr bwMode="auto">
            <a:xfrm>
              <a:off x="5918200" y="5078413"/>
              <a:ext cx="9461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添加文本</a:t>
              </a:r>
            </a:p>
          </p:txBody>
        </p:sp>
        <p:grpSp>
          <p:nvGrpSpPr>
            <p:cNvPr id="145" name="组合 88"/>
            <p:cNvGrpSpPr>
              <a:grpSpLocks/>
            </p:cNvGrpSpPr>
            <p:nvPr/>
          </p:nvGrpSpPr>
          <p:grpSpPr bwMode="auto">
            <a:xfrm>
              <a:off x="3543300" y="2838450"/>
              <a:ext cx="311150" cy="374650"/>
              <a:chOff x="3587750" y="3263900"/>
              <a:chExt cx="266700" cy="374650"/>
            </a:xfrm>
          </p:grpSpPr>
          <p:sp>
            <p:nvSpPr>
              <p:cNvPr id="146" name="任意多边形 145"/>
              <p:cNvSpPr/>
              <p:nvPr/>
            </p:nvSpPr>
            <p:spPr>
              <a:xfrm>
                <a:off x="3594554" y="3263900"/>
                <a:ext cx="0" cy="323850"/>
              </a:xfrm>
              <a:custGeom>
                <a:avLst/>
                <a:gdLst>
                  <a:gd name="connsiteX0" fmla="*/ 0 w 0"/>
                  <a:gd name="connsiteY0" fmla="*/ 0 h 323850"/>
                  <a:gd name="connsiteX1" fmla="*/ 0 w 0"/>
                  <a:gd name="connsiteY1" fmla="*/ 323850 h 323850"/>
                  <a:gd name="connsiteX2" fmla="*/ 0 w 0"/>
                  <a:gd name="connsiteY2" fmla="*/ 323850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h="323850">
                    <a:moveTo>
                      <a:pt x="0" y="0"/>
                    </a:moveTo>
                    <a:lnTo>
                      <a:pt x="0" y="323850"/>
                    </a:lnTo>
                    <a:lnTo>
                      <a:pt x="0" y="323850"/>
                    </a:lnTo>
                  </a:path>
                </a:pathLst>
              </a:custGeom>
              <a:noFill/>
              <a:ln w="12700" cap="flat" cmpd="sng" algn="ctr">
                <a:solidFill>
                  <a:srgbClr val="FFFFFF">
                    <a:lumMod val="75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47" name="任意多边形 146"/>
              <p:cNvSpPr/>
              <p:nvPr/>
            </p:nvSpPr>
            <p:spPr>
              <a:xfrm>
                <a:off x="3587750" y="3416300"/>
                <a:ext cx="266700" cy="222250"/>
              </a:xfrm>
              <a:custGeom>
                <a:avLst/>
                <a:gdLst>
                  <a:gd name="connsiteX0" fmla="*/ 0 w 266700"/>
                  <a:gd name="connsiteY0" fmla="*/ 0 h 222250"/>
                  <a:gd name="connsiteX1" fmla="*/ 266700 w 266700"/>
                  <a:gd name="connsiteY1" fmla="*/ 222250 h 222250"/>
                  <a:gd name="connsiteX2" fmla="*/ 266700 w 266700"/>
                  <a:gd name="connsiteY2" fmla="*/ 222250 h 222250"/>
                  <a:gd name="connsiteX3" fmla="*/ 266700 w 266700"/>
                  <a:gd name="connsiteY3" fmla="*/ 222250 h 222250"/>
                  <a:gd name="connsiteX0" fmla="*/ 0 w 266700"/>
                  <a:gd name="connsiteY0" fmla="*/ 0 h 222250"/>
                  <a:gd name="connsiteX1" fmla="*/ 266700 w 266700"/>
                  <a:gd name="connsiteY1" fmla="*/ 222250 h 222250"/>
                  <a:gd name="connsiteX2" fmla="*/ 266700 w 266700"/>
                  <a:gd name="connsiteY2" fmla="*/ 222250 h 222250"/>
                  <a:gd name="connsiteX3" fmla="*/ 266700 w 266700"/>
                  <a:gd name="connsiteY3" fmla="*/ 222250 h 222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700" h="222250">
                    <a:moveTo>
                      <a:pt x="0" y="0"/>
                    </a:moveTo>
                    <a:lnTo>
                      <a:pt x="266700" y="222250"/>
                    </a:lnTo>
                    <a:lnTo>
                      <a:pt x="266700" y="222250"/>
                    </a:lnTo>
                    <a:lnTo>
                      <a:pt x="266700" y="222250"/>
                    </a:lnTo>
                  </a:path>
                </a:pathLst>
              </a:custGeom>
              <a:noFill/>
              <a:ln w="12700" cap="flat" cmpd="sng" algn="ctr">
                <a:solidFill>
                  <a:srgbClr val="FFFFFF">
                    <a:lumMod val="75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 pitchFamily="2" charset="-122"/>
                  <a:cs typeface="+mn-cs"/>
                </a:endParaRPr>
              </a:p>
            </p:txBody>
          </p:sp>
        </p:grpSp>
      </p:grpSp>
      <p:grpSp>
        <p:nvGrpSpPr>
          <p:cNvPr id="165" name="组合 59"/>
          <p:cNvGrpSpPr>
            <a:grpSpLocks/>
          </p:cNvGrpSpPr>
          <p:nvPr/>
        </p:nvGrpSpPr>
        <p:grpSpPr bwMode="auto">
          <a:xfrm>
            <a:off x="1451619" y="1137567"/>
            <a:ext cx="6191250" cy="647700"/>
            <a:chOff x="1466850" y="1066800"/>
            <a:chExt cx="6191250" cy="647700"/>
          </a:xfrm>
        </p:grpSpPr>
        <p:grpSp>
          <p:nvGrpSpPr>
            <p:cNvPr id="166" name="组合 38"/>
            <p:cNvGrpSpPr>
              <a:grpSpLocks/>
            </p:cNvGrpSpPr>
            <p:nvPr/>
          </p:nvGrpSpPr>
          <p:grpSpPr bwMode="auto">
            <a:xfrm>
              <a:off x="1466850" y="1066800"/>
              <a:ext cx="6191250" cy="647700"/>
              <a:chOff x="1465263" y="1820863"/>
              <a:chExt cx="4762541" cy="719137"/>
            </a:xfrm>
          </p:grpSpPr>
          <p:sp>
            <p:nvSpPr>
              <p:cNvPr id="168" name="AutoShape 3"/>
              <p:cNvSpPr>
                <a:spLocks noChangeArrowheads="1"/>
              </p:cNvSpPr>
              <p:nvPr/>
            </p:nvSpPr>
            <p:spPr bwMode="auto">
              <a:xfrm>
                <a:off x="1465263" y="1820863"/>
                <a:ext cx="4762541" cy="719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60E218"/>
                  </a:gs>
                  <a:gs pos="100000">
                    <a:srgbClr val="00B05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AutoShape 3"/>
              <p:cNvSpPr>
                <a:spLocks noChangeArrowheads="1"/>
              </p:cNvSpPr>
              <p:nvPr/>
            </p:nvSpPr>
            <p:spPr bwMode="gray">
              <a:xfrm>
                <a:off x="1465263" y="1921331"/>
                <a:ext cx="4762541" cy="518202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5400000" scaled="1"/>
              </a:gradFill>
              <a:ln w="25400" algn="ctr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sp>
          <p:nvSpPr>
            <p:cNvPr id="167" name="Rectangle 13"/>
            <p:cNvSpPr>
              <a:spLocks noChangeArrowheads="1"/>
            </p:cNvSpPr>
            <p:nvPr/>
          </p:nvSpPr>
          <p:spPr bwMode="auto">
            <a:xfrm>
              <a:off x="3435350" y="1190625"/>
              <a:ext cx="225425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19021</TotalTime>
  <Words>26</Words>
  <Application>Microsoft Office PowerPoint</Application>
  <PresentationFormat>全屏显示(4:3)</PresentationFormat>
  <Paragraphs>11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891</cp:revision>
  <dcterms:created xsi:type="dcterms:W3CDTF">2009-02-11T05:37:22Z</dcterms:created>
  <dcterms:modified xsi:type="dcterms:W3CDTF">2012-09-02T00:46:42Z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