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3"/>
          <p:cNvSpPr>
            <a:spLocks noChangeArrowheads="1"/>
          </p:cNvSpPr>
          <p:nvPr/>
        </p:nvSpPr>
        <p:spPr bwMode="gray">
          <a:xfrm>
            <a:off x="1781249" y="5452393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0" name="Freeform 4"/>
          <p:cNvSpPr>
            <a:spLocks/>
          </p:cNvSpPr>
          <p:nvPr/>
        </p:nvSpPr>
        <p:spPr bwMode="ltGray">
          <a:xfrm>
            <a:off x="2481337" y="2347243"/>
            <a:ext cx="5240337" cy="3011488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1" name="Text Box 5"/>
          <p:cNvSpPr txBox="1">
            <a:spLocks noChangeArrowheads="1"/>
          </p:cNvSpPr>
          <p:nvPr/>
        </p:nvSpPr>
        <p:spPr bwMode="gray">
          <a:xfrm>
            <a:off x="2595637" y="5473031"/>
            <a:ext cx="5508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00       01       02      03       04       05       06        07 </a:t>
            </a:r>
          </a:p>
        </p:txBody>
      </p:sp>
      <p:sp>
        <p:nvSpPr>
          <p:cNvPr id="142" name="Rectangle 6"/>
          <p:cNvSpPr>
            <a:spLocks noChangeArrowheads="1"/>
          </p:cNvSpPr>
          <p:nvPr/>
        </p:nvSpPr>
        <p:spPr bwMode="black">
          <a:xfrm>
            <a:off x="2759149" y="4542756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cs typeface="Arial" charset="0"/>
              </a:rPr>
              <a:t>50%</a:t>
            </a:r>
          </a:p>
        </p:txBody>
      </p:sp>
      <p:sp>
        <p:nvSpPr>
          <p:cNvPr id="143" name="Rectangle 7"/>
          <p:cNvSpPr>
            <a:spLocks noChangeArrowheads="1"/>
          </p:cNvSpPr>
          <p:nvPr/>
        </p:nvSpPr>
        <p:spPr bwMode="black">
          <a:xfrm>
            <a:off x="3430662" y="4425281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cs typeface="Arial" charset="0"/>
              </a:rPr>
              <a:t>70%</a:t>
            </a:r>
          </a:p>
        </p:txBody>
      </p:sp>
      <p:sp>
        <p:nvSpPr>
          <p:cNvPr id="144" name="Rectangle 8"/>
          <p:cNvSpPr>
            <a:spLocks noChangeArrowheads="1"/>
          </p:cNvSpPr>
          <p:nvPr/>
        </p:nvSpPr>
        <p:spPr bwMode="black">
          <a:xfrm>
            <a:off x="3892624" y="368074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cs typeface="Arial" charset="0"/>
              </a:rPr>
              <a:t>160%</a:t>
            </a:r>
          </a:p>
        </p:txBody>
      </p:sp>
      <p:sp>
        <p:nvSpPr>
          <p:cNvPr id="145" name="Rectangle 9"/>
          <p:cNvSpPr>
            <a:spLocks noChangeArrowheads="1"/>
          </p:cNvSpPr>
          <p:nvPr/>
        </p:nvSpPr>
        <p:spPr bwMode="black">
          <a:xfrm>
            <a:off x="4660974" y="2971131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cs typeface="Arial" charset="0"/>
              </a:rPr>
              <a:t>230%</a:t>
            </a:r>
          </a:p>
        </p:txBody>
      </p:sp>
      <p:sp>
        <p:nvSpPr>
          <p:cNvPr id="146" name="Rectangle 10"/>
          <p:cNvSpPr>
            <a:spLocks noChangeArrowheads="1"/>
          </p:cNvSpPr>
          <p:nvPr/>
        </p:nvSpPr>
        <p:spPr bwMode="gray">
          <a:xfrm>
            <a:off x="5291212" y="4491956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cs typeface="Arial" charset="0"/>
              </a:rPr>
              <a:t>100%</a:t>
            </a:r>
          </a:p>
        </p:txBody>
      </p:sp>
      <p:sp>
        <p:nvSpPr>
          <p:cNvPr id="147" name="Rectangle 11"/>
          <p:cNvSpPr>
            <a:spLocks noChangeArrowheads="1"/>
          </p:cNvSpPr>
          <p:nvPr/>
        </p:nvSpPr>
        <p:spPr bwMode="black">
          <a:xfrm>
            <a:off x="5773812" y="3593431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cs typeface="Arial" charset="0"/>
              </a:rPr>
              <a:t>150%</a:t>
            </a:r>
          </a:p>
        </p:txBody>
      </p:sp>
      <p:sp>
        <p:nvSpPr>
          <p:cNvPr id="148" name="Rectangle 12"/>
          <p:cNvSpPr>
            <a:spLocks noChangeArrowheads="1"/>
          </p:cNvSpPr>
          <p:nvPr/>
        </p:nvSpPr>
        <p:spPr bwMode="black">
          <a:xfrm>
            <a:off x="6516762" y="1926556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cs typeface="Arial" charset="0"/>
              </a:rPr>
              <a:t>380%</a:t>
            </a:r>
          </a:p>
        </p:txBody>
      </p:sp>
      <p:sp>
        <p:nvSpPr>
          <p:cNvPr id="149" name="Rectangle 13"/>
          <p:cNvSpPr>
            <a:spLocks noChangeArrowheads="1"/>
          </p:cNvSpPr>
          <p:nvPr/>
        </p:nvSpPr>
        <p:spPr bwMode="black">
          <a:xfrm>
            <a:off x="7553399" y="2650456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cs typeface="Arial" charset="0"/>
              </a:rPr>
              <a:t>300%</a:t>
            </a:r>
          </a:p>
        </p:txBody>
      </p:sp>
      <p:sp>
        <p:nvSpPr>
          <p:cNvPr id="150" name="Text Box 14"/>
          <p:cNvSpPr txBox="1">
            <a:spLocks noChangeArrowheads="1"/>
          </p:cNvSpPr>
          <p:nvPr/>
        </p:nvSpPr>
        <p:spPr bwMode="black">
          <a:xfrm>
            <a:off x="1770137" y="5882606"/>
            <a:ext cx="20955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>
                <a:cs typeface="Arial" charset="0"/>
              </a:rPr>
              <a:t>Text in here  (unit: %)</a:t>
            </a:r>
          </a:p>
        </p:txBody>
      </p:sp>
      <p:sp>
        <p:nvSpPr>
          <p:cNvPr id="151" name="Text Box 15"/>
          <p:cNvSpPr txBox="1">
            <a:spLocks noChangeArrowheads="1"/>
          </p:cNvSpPr>
          <p:nvPr/>
        </p:nvSpPr>
        <p:spPr bwMode="gray">
          <a:xfrm>
            <a:off x="1838399" y="5534943"/>
            <a:ext cx="6937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cs typeface="Arial" charset="0"/>
              </a:rPr>
              <a:t>Year</a:t>
            </a:r>
          </a:p>
        </p:txBody>
      </p:sp>
      <p:sp>
        <p:nvSpPr>
          <p:cNvPr id="152" name="Text Box 16"/>
          <p:cNvSpPr txBox="1">
            <a:spLocks noChangeArrowheads="1"/>
          </p:cNvSpPr>
          <p:nvPr/>
        </p:nvSpPr>
        <p:spPr bwMode="black">
          <a:xfrm>
            <a:off x="804937" y="1890043"/>
            <a:ext cx="2209800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cs typeface="Arial" charset="0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cs typeface="Arial" charset="0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cs typeface="Arial" charset="0"/>
              </a:rPr>
              <a:t> Click to add Text</a:t>
            </a:r>
          </a:p>
        </p:txBody>
      </p:sp>
      <p:sp>
        <p:nvSpPr>
          <p:cNvPr id="153" name="Line 17"/>
          <p:cNvSpPr>
            <a:spLocks noChangeShapeType="1"/>
          </p:cNvSpPr>
          <p:nvPr/>
        </p:nvSpPr>
        <p:spPr bwMode="black">
          <a:xfrm>
            <a:off x="865262" y="1791618"/>
            <a:ext cx="3870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Oval 18"/>
          <p:cNvSpPr>
            <a:spLocks noChangeArrowheads="1"/>
          </p:cNvSpPr>
          <p:nvPr/>
        </p:nvSpPr>
        <p:spPr bwMode="gray">
          <a:xfrm>
            <a:off x="2914724" y="4803106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5" name="Oval 19"/>
          <p:cNvSpPr>
            <a:spLocks noChangeArrowheads="1"/>
          </p:cNvSpPr>
          <p:nvPr/>
        </p:nvSpPr>
        <p:spPr bwMode="gray">
          <a:xfrm>
            <a:off x="3573537" y="4726906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6" name="Oval 20"/>
          <p:cNvSpPr>
            <a:spLocks noChangeArrowheads="1"/>
          </p:cNvSpPr>
          <p:nvPr/>
        </p:nvSpPr>
        <p:spPr bwMode="gray">
          <a:xfrm>
            <a:off x="4197424" y="4022056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" name="Oval 21"/>
          <p:cNvSpPr>
            <a:spLocks noChangeArrowheads="1"/>
          </p:cNvSpPr>
          <p:nvPr/>
        </p:nvSpPr>
        <p:spPr bwMode="gray">
          <a:xfrm>
            <a:off x="4830837" y="324894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" name="Oval 22"/>
          <p:cNvSpPr>
            <a:spLocks noChangeArrowheads="1"/>
          </p:cNvSpPr>
          <p:nvPr/>
        </p:nvSpPr>
        <p:spPr bwMode="gray">
          <a:xfrm>
            <a:off x="5511874" y="430621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" name="Oval 23"/>
          <p:cNvSpPr>
            <a:spLocks noChangeArrowheads="1"/>
          </p:cNvSpPr>
          <p:nvPr/>
        </p:nvSpPr>
        <p:spPr bwMode="gray">
          <a:xfrm>
            <a:off x="6127824" y="3901406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" name="Oval 24"/>
          <p:cNvSpPr>
            <a:spLocks noChangeArrowheads="1"/>
          </p:cNvSpPr>
          <p:nvPr/>
        </p:nvSpPr>
        <p:spPr bwMode="gray">
          <a:xfrm>
            <a:off x="6896174" y="233136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1" name="Oval 25"/>
          <p:cNvSpPr>
            <a:spLocks noChangeArrowheads="1"/>
          </p:cNvSpPr>
          <p:nvPr/>
        </p:nvSpPr>
        <p:spPr bwMode="gray">
          <a:xfrm>
            <a:off x="7588324" y="2917156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" name="Text Box 26"/>
          <p:cNvSpPr txBox="1">
            <a:spLocks noChangeArrowheads="1"/>
          </p:cNvSpPr>
          <p:nvPr/>
        </p:nvSpPr>
        <p:spPr bwMode="black">
          <a:xfrm>
            <a:off x="2709937" y="1890043"/>
            <a:ext cx="2209800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cs typeface="Arial" charset="0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cs typeface="Arial" charset="0"/>
              </a:rPr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>
                <a:cs typeface="Arial" charset="0"/>
              </a:rPr>
              <a:t> Click to add Text</a:t>
            </a:r>
          </a:p>
        </p:txBody>
      </p:sp>
      <p:sp>
        <p:nvSpPr>
          <p:cNvPr id="163" name="Rectangle 27"/>
          <p:cNvSpPr>
            <a:spLocks noChangeArrowheads="1"/>
          </p:cNvSpPr>
          <p:nvPr/>
        </p:nvSpPr>
        <p:spPr bwMode="black">
          <a:xfrm>
            <a:off x="881137" y="1340768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19010</TotalTime>
  <Words>67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888</cp:revision>
  <dcterms:created xsi:type="dcterms:W3CDTF">2009-02-11T05:37:22Z</dcterms:created>
  <dcterms:modified xsi:type="dcterms:W3CDTF">2012-09-01T09:43:38Z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