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6" name="Group 3"/>
          <p:cNvGrpSpPr>
            <a:grpSpLocks/>
          </p:cNvGrpSpPr>
          <p:nvPr/>
        </p:nvGrpSpPr>
        <p:grpSpPr bwMode="auto">
          <a:xfrm>
            <a:off x="3773488" y="2186583"/>
            <a:ext cx="4760912" cy="2414588"/>
            <a:chOff x="1139" y="1540"/>
            <a:chExt cx="3639" cy="1846"/>
          </a:xfrm>
        </p:grpSpPr>
        <p:sp>
          <p:nvSpPr>
            <p:cNvPr id="377" name="Line 4"/>
            <p:cNvSpPr>
              <a:spLocks noChangeShapeType="1"/>
            </p:cNvSpPr>
            <p:nvPr/>
          </p:nvSpPr>
          <p:spPr bwMode="ltGray">
            <a:xfrm>
              <a:off x="1139" y="1540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78" name="Line 5"/>
            <p:cNvSpPr>
              <a:spLocks noChangeShapeType="1"/>
            </p:cNvSpPr>
            <p:nvPr/>
          </p:nvSpPr>
          <p:spPr bwMode="ltGray">
            <a:xfrm>
              <a:off x="1139" y="1850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79" name="Line 6"/>
            <p:cNvSpPr>
              <a:spLocks noChangeShapeType="1"/>
            </p:cNvSpPr>
            <p:nvPr/>
          </p:nvSpPr>
          <p:spPr bwMode="ltGray">
            <a:xfrm>
              <a:off x="1139" y="2151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80" name="Line 7"/>
            <p:cNvSpPr>
              <a:spLocks noChangeShapeType="1"/>
            </p:cNvSpPr>
            <p:nvPr/>
          </p:nvSpPr>
          <p:spPr bwMode="ltGray">
            <a:xfrm>
              <a:off x="1139" y="2461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81" name="Line 8"/>
            <p:cNvSpPr>
              <a:spLocks noChangeShapeType="1"/>
            </p:cNvSpPr>
            <p:nvPr/>
          </p:nvSpPr>
          <p:spPr bwMode="ltGray">
            <a:xfrm>
              <a:off x="1139" y="2762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82" name="Line 9"/>
            <p:cNvSpPr>
              <a:spLocks noChangeShapeType="1"/>
            </p:cNvSpPr>
            <p:nvPr/>
          </p:nvSpPr>
          <p:spPr bwMode="ltGray">
            <a:xfrm>
              <a:off x="1139" y="3072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383" name="Line 10"/>
            <p:cNvSpPr>
              <a:spLocks noChangeShapeType="1"/>
            </p:cNvSpPr>
            <p:nvPr/>
          </p:nvSpPr>
          <p:spPr bwMode="ltGray">
            <a:xfrm>
              <a:off x="1139" y="3386"/>
              <a:ext cx="3639" cy="0"/>
            </a:xfrm>
            <a:prstGeom prst="line">
              <a:avLst/>
            </a:prstGeom>
            <a:noFill/>
            <a:ln w="9525">
              <a:solidFill>
                <a:schemeClr val="tx1">
                  <a:alpha val="50000"/>
                </a:schemeClr>
              </a:solidFill>
              <a:round/>
              <a:headEnd/>
              <a:tailEnd/>
            </a:ln>
            <a:effectLst/>
            <a:scene3d>
              <a:camera prst="legacyObliqueTopRight">
                <a:rot lat="0" lon="600000" rev="0"/>
              </a:camera>
              <a:lightRig rig="legacyFlat1" dir="t"/>
            </a:scene3d>
            <a:sp3d prstMaterial="legacyWireframe">
              <a:bevelT w="13500" h="13500" prst="angle"/>
              <a:bevelB w="13500" h="13500" prst="angle"/>
              <a:extrusionClr>
                <a:schemeClr val="tx1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  <p:grpSp>
        <p:nvGrpSpPr>
          <p:cNvPr id="384" name="Group 11"/>
          <p:cNvGrpSpPr>
            <a:grpSpLocks/>
          </p:cNvGrpSpPr>
          <p:nvPr/>
        </p:nvGrpSpPr>
        <p:grpSpPr bwMode="auto">
          <a:xfrm>
            <a:off x="3348038" y="1927821"/>
            <a:ext cx="638175" cy="2668587"/>
            <a:chOff x="1168" y="1344"/>
            <a:chExt cx="431" cy="1803"/>
          </a:xfrm>
        </p:grpSpPr>
        <p:sp>
          <p:nvSpPr>
            <p:cNvPr id="385" name="Rectangle 12"/>
            <p:cNvSpPr>
              <a:spLocks noChangeArrowheads="1"/>
            </p:cNvSpPr>
            <p:nvPr/>
          </p:nvSpPr>
          <p:spPr bwMode="black">
            <a:xfrm>
              <a:off x="1188" y="2941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20%</a:t>
              </a:r>
            </a:p>
          </p:txBody>
        </p:sp>
        <p:sp>
          <p:nvSpPr>
            <p:cNvPr id="386" name="Rectangle 13"/>
            <p:cNvSpPr>
              <a:spLocks noChangeArrowheads="1"/>
            </p:cNvSpPr>
            <p:nvPr/>
          </p:nvSpPr>
          <p:spPr bwMode="black">
            <a:xfrm>
              <a:off x="1184" y="2688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40%</a:t>
              </a:r>
            </a:p>
          </p:txBody>
        </p:sp>
        <p:sp>
          <p:nvSpPr>
            <p:cNvPr id="387" name="Rectangle 14"/>
            <p:cNvSpPr>
              <a:spLocks noChangeArrowheads="1"/>
            </p:cNvSpPr>
            <p:nvPr/>
          </p:nvSpPr>
          <p:spPr bwMode="black">
            <a:xfrm>
              <a:off x="1184" y="2400"/>
              <a:ext cx="365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80%</a:t>
              </a:r>
            </a:p>
          </p:txBody>
        </p:sp>
        <p:sp>
          <p:nvSpPr>
            <p:cNvPr id="388" name="Rectangle 15"/>
            <p:cNvSpPr>
              <a:spLocks noChangeArrowheads="1"/>
            </p:cNvSpPr>
            <p:nvPr/>
          </p:nvSpPr>
          <p:spPr bwMode="black">
            <a:xfrm>
              <a:off x="1168" y="2126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100%</a:t>
              </a:r>
            </a:p>
          </p:txBody>
        </p:sp>
        <p:sp>
          <p:nvSpPr>
            <p:cNvPr id="389" name="Rectangle 16"/>
            <p:cNvSpPr>
              <a:spLocks noChangeArrowheads="1"/>
            </p:cNvSpPr>
            <p:nvPr/>
          </p:nvSpPr>
          <p:spPr bwMode="black">
            <a:xfrm>
              <a:off x="1168" y="1872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120%</a:t>
              </a:r>
            </a:p>
          </p:txBody>
        </p:sp>
        <p:sp>
          <p:nvSpPr>
            <p:cNvPr id="390" name="Rectangle 17"/>
            <p:cNvSpPr>
              <a:spLocks noChangeArrowheads="1"/>
            </p:cNvSpPr>
            <p:nvPr/>
          </p:nvSpPr>
          <p:spPr bwMode="black">
            <a:xfrm>
              <a:off x="1168" y="1584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140%</a:t>
              </a:r>
            </a:p>
          </p:txBody>
        </p:sp>
        <p:sp>
          <p:nvSpPr>
            <p:cNvPr id="391" name="Rectangle 18"/>
            <p:cNvSpPr>
              <a:spLocks noChangeArrowheads="1"/>
            </p:cNvSpPr>
            <p:nvPr/>
          </p:nvSpPr>
          <p:spPr bwMode="black">
            <a:xfrm>
              <a:off x="1168" y="1344"/>
              <a:ext cx="431" cy="2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chemeClr val="folHlink">
                          <a:alpha val="60001"/>
                        </a:schemeClr>
                      </a:gs>
                      <a:gs pos="100000">
                        <a:schemeClr val="folHlink">
                          <a:gamma/>
                          <a:tint val="9020"/>
                          <a:invGamma/>
                        </a:scheme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>
                  <a:cs typeface="Arial" charset="0"/>
                </a:rPr>
                <a:t>160%</a:t>
              </a:r>
            </a:p>
          </p:txBody>
        </p:sp>
      </p:grpSp>
      <p:sp>
        <p:nvSpPr>
          <p:cNvPr id="392" name="Text Box 19"/>
          <p:cNvSpPr txBox="1">
            <a:spLocks noChangeArrowheads="1"/>
          </p:cNvSpPr>
          <p:nvPr/>
        </p:nvSpPr>
        <p:spPr bwMode="black">
          <a:xfrm>
            <a:off x="2674938" y="5250458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2000</a:t>
            </a:r>
          </a:p>
        </p:txBody>
      </p:sp>
      <p:grpSp>
        <p:nvGrpSpPr>
          <p:cNvPr id="393" name="Group 20"/>
          <p:cNvGrpSpPr>
            <a:grpSpLocks/>
          </p:cNvGrpSpPr>
          <p:nvPr/>
        </p:nvGrpSpPr>
        <p:grpSpPr bwMode="auto">
          <a:xfrm>
            <a:off x="1884363" y="4796433"/>
            <a:ext cx="6478587" cy="792163"/>
            <a:chOff x="1008" y="3150"/>
            <a:chExt cx="4081" cy="499"/>
          </a:xfrm>
        </p:grpSpPr>
        <p:sp>
          <p:nvSpPr>
            <p:cNvPr id="394" name="Rectangle 21"/>
            <p:cNvSpPr>
              <a:spLocks noChangeArrowheads="1"/>
            </p:cNvSpPr>
            <p:nvPr/>
          </p:nvSpPr>
          <p:spPr bwMode="ltGray">
            <a:xfrm flipV="1">
              <a:off x="1008" y="3492"/>
              <a:ext cx="3957" cy="4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ffectLst/>
            <a:scene3d>
              <a:camera prst="legacyPerspectiveTopRight">
                <a:rot lat="600000" lon="900000" rev="0"/>
              </a:camera>
              <a:lightRig rig="legacyNormal3" dir="r"/>
            </a:scene3d>
            <a:sp3d extrusionH="1801800" prstMaterial="legacyMetal">
              <a:bevelT w="13500" h="13500" prst="angle"/>
              <a:bevelB w="13500" h="13500" prst="angle"/>
              <a:extrusionClr>
                <a:srgbClr val="808080"/>
              </a:extrusionClr>
            </a:sp3d>
            <a:extLst>
              <a:ext uri="{91240B29-F687-4F45-9708-019B960494DF}">
                <a14:hiddenLine xmlns:a14="http://schemas.microsoft.com/office/drawing/2010/main" w="9525" algn="ctr">
                  <a:noFill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grpSp>
          <p:nvGrpSpPr>
            <p:cNvPr id="395" name="Group 22"/>
            <p:cNvGrpSpPr>
              <a:grpSpLocks/>
            </p:cNvGrpSpPr>
            <p:nvPr/>
          </p:nvGrpSpPr>
          <p:grpSpPr bwMode="auto">
            <a:xfrm>
              <a:off x="1745" y="3150"/>
              <a:ext cx="3344" cy="499"/>
              <a:chOff x="1745" y="3150"/>
              <a:chExt cx="3344" cy="499"/>
            </a:xfrm>
          </p:grpSpPr>
          <p:sp>
            <p:nvSpPr>
              <p:cNvPr id="396" name="Line 23"/>
              <p:cNvSpPr>
                <a:spLocks noChangeShapeType="1"/>
              </p:cNvSpPr>
              <p:nvPr/>
            </p:nvSpPr>
            <p:spPr bwMode="gray">
              <a:xfrm flipV="1">
                <a:off x="1745" y="3162"/>
                <a:ext cx="851" cy="210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7" name="Line 24"/>
              <p:cNvSpPr>
                <a:spLocks noChangeShapeType="1"/>
              </p:cNvSpPr>
              <p:nvPr/>
            </p:nvSpPr>
            <p:spPr bwMode="gray">
              <a:xfrm flipV="1">
                <a:off x="2940" y="3177"/>
                <a:ext cx="540" cy="31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8" name="Line 25"/>
              <p:cNvSpPr>
                <a:spLocks noChangeShapeType="1"/>
              </p:cNvSpPr>
              <p:nvPr/>
            </p:nvSpPr>
            <p:spPr bwMode="gray">
              <a:xfrm flipV="1">
                <a:off x="3481" y="3267"/>
                <a:ext cx="477" cy="277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" name="Line 26"/>
              <p:cNvSpPr>
                <a:spLocks noChangeShapeType="1"/>
              </p:cNvSpPr>
              <p:nvPr/>
            </p:nvSpPr>
            <p:spPr bwMode="gray">
              <a:xfrm flipV="1">
                <a:off x="4063" y="3294"/>
                <a:ext cx="460" cy="306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0" name="Line 27"/>
              <p:cNvSpPr>
                <a:spLocks noChangeShapeType="1"/>
              </p:cNvSpPr>
              <p:nvPr/>
            </p:nvSpPr>
            <p:spPr bwMode="gray">
              <a:xfrm flipV="1">
                <a:off x="4640" y="3311"/>
                <a:ext cx="449" cy="338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1" name="Line 28"/>
              <p:cNvSpPr>
                <a:spLocks noChangeShapeType="1"/>
              </p:cNvSpPr>
              <p:nvPr/>
            </p:nvSpPr>
            <p:spPr bwMode="gray">
              <a:xfrm flipV="1">
                <a:off x="2353" y="3150"/>
                <a:ext cx="636" cy="283"/>
              </a:xfrm>
              <a:prstGeom prst="line">
                <a:avLst/>
              </a:prstGeom>
              <a:noFill/>
              <a:ln w="9525">
                <a:solidFill>
                  <a:srgbClr val="808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02" name="Freeform 29"/>
          <p:cNvSpPr>
            <a:spLocks/>
          </p:cNvSpPr>
          <p:nvPr/>
        </p:nvSpPr>
        <p:spPr bwMode="gray">
          <a:xfrm>
            <a:off x="3538538" y="2234208"/>
            <a:ext cx="4668837" cy="2808288"/>
          </a:xfrm>
          <a:custGeom>
            <a:avLst/>
            <a:gdLst>
              <a:gd name="T0" fmla="*/ 430 w 3569"/>
              <a:gd name="T1" fmla="*/ 1727 h 2147"/>
              <a:gd name="T2" fmla="*/ 1569 w 3569"/>
              <a:gd name="T3" fmla="*/ 1343 h 2147"/>
              <a:gd name="T4" fmla="*/ 2767 w 3569"/>
              <a:gd name="T5" fmla="*/ 118 h 2147"/>
              <a:gd name="T6" fmla="*/ 3547 w 3569"/>
              <a:gd name="T7" fmla="*/ 531 h 2147"/>
              <a:gd name="T8" fmla="*/ 3569 w 3569"/>
              <a:gd name="T9" fmla="*/ 2147 h 2147"/>
              <a:gd name="T10" fmla="*/ 0 w 3569"/>
              <a:gd name="T11" fmla="*/ 2141 h 2147"/>
              <a:gd name="T12" fmla="*/ 430 w 3569"/>
              <a:gd name="T13" fmla="*/ 1727 h 2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69" h="2147">
                <a:moveTo>
                  <a:pt x="430" y="1727"/>
                </a:moveTo>
                <a:cubicBezTo>
                  <a:pt x="609" y="1561"/>
                  <a:pt x="1114" y="1633"/>
                  <a:pt x="1569" y="1343"/>
                </a:cubicBezTo>
                <a:cubicBezTo>
                  <a:pt x="2024" y="1053"/>
                  <a:pt x="2485" y="236"/>
                  <a:pt x="2767" y="118"/>
                </a:cubicBezTo>
                <a:cubicBezTo>
                  <a:pt x="3049" y="0"/>
                  <a:pt x="3369" y="218"/>
                  <a:pt x="3547" y="531"/>
                </a:cubicBezTo>
                <a:cubicBezTo>
                  <a:pt x="3558" y="1339"/>
                  <a:pt x="3569" y="2147"/>
                  <a:pt x="3569" y="2147"/>
                </a:cubicBezTo>
                <a:lnTo>
                  <a:pt x="0" y="2141"/>
                </a:lnTo>
                <a:lnTo>
                  <a:pt x="430" y="1727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9412"/>
                  <a:invGamma/>
                  <a:alpha val="80000"/>
                </a:schemeClr>
              </a:gs>
              <a:gs pos="100000">
                <a:schemeClr val="accent2">
                  <a:alpha val="80000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3" name="Freeform 30"/>
          <p:cNvSpPr>
            <a:spLocks/>
          </p:cNvSpPr>
          <p:nvPr/>
        </p:nvSpPr>
        <p:spPr bwMode="gray">
          <a:xfrm>
            <a:off x="3354388" y="3481983"/>
            <a:ext cx="4640262" cy="1784350"/>
          </a:xfrm>
          <a:custGeom>
            <a:avLst/>
            <a:gdLst>
              <a:gd name="T0" fmla="*/ 291 w 3136"/>
              <a:gd name="T1" fmla="*/ 718 h 1206"/>
              <a:gd name="T2" fmla="*/ 1189 w 3136"/>
              <a:gd name="T3" fmla="*/ 59 h 1206"/>
              <a:gd name="T4" fmla="*/ 3136 w 3136"/>
              <a:gd name="T5" fmla="*/ 880 h 1206"/>
              <a:gd name="T6" fmla="*/ 3135 w 3136"/>
              <a:gd name="T7" fmla="*/ 1206 h 1206"/>
              <a:gd name="T8" fmla="*/ 0 w 3136"/>
              <a:gd name="T9" fmla="*/ 1082 h 1206"/>
              <a:gd name="T10" fmla="*/ 291 w 3136"/>
              <a:gd name="T11" fmla="*/ 718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36" h="1206">
                <a:moveTo>
                  <a:pt x="291" y="718"/>
                </a:moveTo>
                <a:cubicBezTo>
                  <a:pt x="388" y="615"/>
                  <a:pt x="759" y="0"/>
                  <a:pt x="1189" y="59"/>
                </a:cubicBezTo>
                <a:cubicBezTo>
                  <a:pt x="1619" y="118"/>
                  <a:pt x="1507" y="609"/>
                  <a:pt x="3136" y="880"/>
                </a:cubicBezTo>
                <a:lnTo>
                  <a:pt x="3135" y="1206"/>
                </a:lnTo>
                <a:lnTo>
                  <a:pt x="0" y="1082"/>
                </a:lnTo>
                <a:lnTo>
                  <a:pt x="291" y="718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31765"/>
                  <a:invGamma/>
                  <a:alpha val="89999"/>
                </a:schemeClr>
              </a:gs>
              <a:gs pos="100000">
                <a:schemeClr val="folHlink">
                  <a:alpha val="89999"/>
                </a:schemeClr>
              </a:gs>
            </a:gsLst>
            <a:lin ang="5400000" scaled="1"/>
          </a:gradFill>
          <a:ln>
            <a:noFill/>
          </a:ln>
          <a:effectLst/>
          <a:scene3d>
            <a:camera prst="legacyPerspectiveTopRight">
              <a:rot lat="0" lon="600000" rev="0"/>
            </a:camera>
            <a:lightRig rig="legacyHarsh2" dir="t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/>
          </a:p>
        </p:txBody>
      </p:sp>
      <p:sp>
        <p:nvSpPr>
          <p:cNvPr id="404" name="Text Box 31"/>
          <p:cNvSpPr txBox="1">
            <a:spLocks noChangeArrowheads="1"/>
          </p:cNvSpPr>
          <p:nvPr/>
        </p:nvSpPr>
        <p:spPr bwMode="black">
          <a:xfrm>
            <a:off x="3624263" y="5326658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2002</a:t>
            </a:r>
          </a:p>
        </p:txBody>
      </p:sp>
      <p:sp>
        <p:nvSpPr>
          <p:cNvPr id="405" name="Text Box 32"/>
          <p:cNvSpPr txBox="1">
            <a:spLocks noChangeArrowheads="1"/>
          </p:cNvSpPr>
          <p:nvPr/>
        </p:nvSpPr>
        <p:spPr bwMode="black">
          <a:xfrm>
            <a:off x="4541838" y="5434608"/>
            <a:ext cx="70961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2004</a:t>
            </a:r>
          </a:p>
        </p:txBody>
      </p:sp>
      <p:sp>
        <p:nvSpPr>
          <p:cNvPr id="406" name="Text Box 33"/>
          <p:cNvSpPr txBox="1">
            <a:spLocks noChangeArrowheads="1"/>
          </p:cNvSpPr>
          <p:nvPr/>
        </p:nvSpPr>
        <p:spPr bwMode="black">
          <a:xfrm>
            <a:off x="5432425" y="5510808"/>
            <a:ext cx="709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2006</a:t>
            </a:r>
          </a:p>
        </p:txBody>
      </p:sp>
      <p:sp>
        <p:nvSpPr>
          <p:cNvPr id="407" name="Text Box 34"/>
          <p:cNvSpPr txBox="1">
            <a:spLocks noChangeArrowheads="1"/>
          </p:cNvSpPr>
          <p:nvPr/>
        </p:nvSpPr>
        <p:spPr bwMode="black">
          <a:xfrm>
            <a:off x="6345238" y="5587008"/>
            <a:ext cx="711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2008</a:t>
            </a:r>
          </a:p>
        </p:txBody>
      </p:sp>
      <p:sp>
        <p:nvSpPr>
          <p:cNvPr id="408" name="Text Box 35"/>
          <p:cNvSpPr txBox="1">
            <a:spLocks noChangeArrowheads="1"/>
          </p:cNvSpPr>
          <p:nvPr/>
        </p:nvSpPr>
        <p:spPr bwMode="black">
          <a:xfrm>
            <a:off x="7270750" y="5663208"/>
            <a:ext cx="70961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>
                <a:cs typeface="Arial" charset="0"/>
              </a:rPr>
              <a:t>2010</a:t>
            </a:r>
          </a:p>
        </p:txBody>
      </p:sp>
      <p:sp>
        <p:nvSpPr>
          <p:cNvPr id="409" name="Rectangle 36"/>
          <p:cNvSpPr>
            <a:spLocks noChangeArrowheads="1"/>
          </p:cNvSpPr>
          <p:nvPr/>
        </p:nvSpPr>
        <p:spPr bwMode="auto">
          <a:xfrm>
            <a:off x="6592888" y="2945408"/>
            <a:ext cx="1350962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Description of the contents</a:t>
            </a:r>
          </a:p>
        </p:txBody>
      </p:sp>
      <p:sp>
        <p:nvSpPr>
          <p:cNvPr id="410" name="Rectangle 37"/>
          <p:cNvSpPr>
            <a:spLocks noChangeArrowheads="1"/>
          </p:cNvSpPr>
          <p:nvPr/>
        </p:nvSpPr>
        <p:spPr bwMode="auto">
          <a:xfrm>
            <a:off x="4178300" y="4151908"/>
            <a:ext cx="1420813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Description of the contents</a:t>
            </a:r>
          </a:p>
        </p:txBody>
      </p:sp>
      <p:sp>
        <p:nvSpPr>
          <p:cNvPr id="411" name="AutoShape 38"/>
          <p:cNvSpPr>
            <a:spLocks noChangeArrowheads="1"/>
          </p:cNvSpPr>
          <p:nvPr/>
        </p:nvSpPr>
        <p:spPr bwMode="gray">
          <a:xfrm>
            <a:off x="4348163" y="2873971"/>
            <a:ext cx="1955800" cy="355600"/>
          </a:xfrm>
          <a:prstGeom prst="wedgeRectCallout">
            <a:avLst>
              <a:gd name="adj1" fmla="val -11769"/>
              <a:gd name="adj2" fmla="val 124556"/>
            </a:avLst>
          </a:prstGeom>
          <a:solidFill>
            <a:schemeClr val="folHlink"/>
          </a:solidFill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cs typeface="Arial" charset="0"/>
              </a:rPr>
              <a:t>90%</a:t>
            </a:r>
            <a:r>
              <a:rPr lang="en-US" altLang="zh-CN" sz="1600">
                <a:solidFill>
                  <a:srgbClr val="FFFFFF"/>
                </a:solidFill>
                <a:cs typeface="Arial" charset="0"/>
              </a:rPr>
              <a:t> Text in here</a:t>
            </a:r>
          </a:p>
        </p:txBody>
      </p:sp>
      <p:sp>
        <p:nvSpPr>
          <p:cNvPr id="412" name="AutoShape 39"/>
          <p:cNvSpPr>
            <a:spLocks noChangeArrowheads="1"/>
          </p:cNvSpPr>
          <p:nvPr/>
        </p:nvSpPr>
        <p:spPr bwMode="gray">
          <a:xfrm>
            <a:off x="6227763" y="1745258"/>
            <a:ext cx="1981200" cy="387350"/>
          </a:xfrm>
          <a:prstGeom prst="wedgeRectCallout">
            <a:avLst>
              <a:gd name="adj1" fmla="val 3287"/>
              <a:gd name="adj2" fmla="val 106556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altLang="zh-CN" sz="1600" b="1">
                <a:solidFill>
                  <a:srgbClr val="FFFFFF"/>
                </a:solidFill>
                <a:cs typeface="Arial" charset="0"/>
              </a:rPr>
              <a:t>155%</a:t>
            </a:r>
            <a:r>
              <a:rPr lang="en-US" altLang="zh-CN" sz="1600">
                <a:solidFill>
                  <a:srgbClr val="000000"/>
                </a:solidFill>
                <a:cs typeface="Arial" charset="0"/>
              </a:rPr>
              <a:t> </a:t>
            </a:r>
            <a:r>
              <a:rPr lang="en-US" altLang="zh-CN" sz="1600">
                <a:solidFill>
                  <a:srgbClr val="FFFFFF"/>
                </a:solidFill>
                <a:cs typeface="Arial" charset="0"/>
              </a:rPr>
              <a:t>Text in here</a:t>
            </a:r>
          </a:p>
        </p:txBody>
      </p:sp>
      <p:sp>
        <p:nvSpPr>
          <p:cNvPr id="413" name="Rectangle 40"/>
          <p:cNvSpPr>
            <a:spLocks noChangeArrowheads="1"/>
          </p:cNvSpPr>
          <p:nvPr/>
        </p:nvSpPr>
        <p:spPr bwMode="black">
          <a:xfrm>
            <a:off x="1306513" y="3529608"/>
            <a:ext cx="172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cs typeface="Arial" charset="0"/>
              </a:rPr>
              <a:t>contents</a:t>
            </a:r>
          </a:p>
        </p:txBody>
      </p:sp>
      <p:sp>
        <p:nvSpPr>
          <p:cNvPr id="414" name="Rectangle 41"/>
          <p:cNvSpPr>
            <a:spLocks noChangeArrowheads="1"/>
          </p:cNvSpPr>
          <p:nvPr/>
        </p:nvSpPr>
        <p:spPr bwMode="black">
          <a:xfrm>
            <a:off x="1306513" y="3945533"/>
            <a:ext cx="1720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cs typeface="Arial" charset="0"/>
              </a:rPr>
              <a:t>contents</a:t>
            </a:r>
          </a:p>
        </p:txBody>
      </p:sp>
      <p:sp>
        <p:nvSpPr>
          <p:cNvPr id="415" name="Rectangle 42"/>
          <p:cNvSpPr>
            <a:spLocks noChangeArrowheads="1"/>
          </p:cNvSpPr>
          <p:nvPr/>
        </p:nvSpPr>
        <p:spPr bwMode="black">
          <a:xfrm>
            <a:off x="665163" y="1700808"/>
            <a:ext cx="2466975" cy="131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1600" b="1">
                <a:cs typeface="Arial" charset="0"/>
              </a:rPr>
              <a:t>ThemeGallery is a Design Digital Content &amp; Contents mall developed by Guild Design Inc.</a:t>
            </a:r>
          </a:p>
        </p:txBody>
      </p:sp>
      <p:sp>
        <p:nvSpPr>
          <p:cNvPr id="416" name="Line 43"/>
          <p:cNvSpPr>
            <a:spLocks noChangeShapeType="1"/>
          </p:cNvSpPr>
          <p:nvPr/>
        </p:nvSpPr>
        <p:spPr bwMode="black">
          <a:xfrm>
            <a:off x="665163" y="3301008"/>
            <a:ext cx="251460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7" name="Oval 44"/>
          <p:cNvSpPr>
            <a:spLocks noChangeArrowheads="1"/>
          </p:cNvSpPr>
          <p:nvPr/>
        </p:nvSpPr>
        <p:spPr bwMode="gray">
          <a:xfrm>
            <a:off x="949325" y="3986808"/>
            <a:ext cx="314325" cy="330200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8" name="Oval 45"/>
          <p:cNvSpPr>
            <a:spLocks noChangeArrowheads="1"/>
          </p:cNvSpPr>
          <p:nvPr/>
        </p:nvSpPr>
        <p:spPr bwMode="gray">
          <a:xfrm>
            <a:off x="942975" y="3559771"/>
            <a:ext cx="314325" cy="330200"/>
          </a:xfrm>
          <a:prstGeom prst="ellipse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6667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19050">
            <a:solidFill>
              <a:srgbClr val="FFFFFF"/>
            </a:solidFill>
            <a:round/>
            <a:headEnd/>
            <a:tailEnd/>
          </a:ln>
          <a:effectLst>
            <a:outerShdw dist="63500" dir="2212194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18825</TotalTime>
  <Words>58</Words>
  <Application>Microsoft Office PowerPoint</Application>
  <PresentationFormat>全屏显示(4:3)</PresentationFormat>
  <Paragraphs>21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886</cp:revision>
  <dcterms:created xsi:type="dcterms:W3CDTF">2009-02-11T05:37:22Z</dcterms:created>
  <dcterms:modified xsi:type="dcterms:W3CDTF">2012-09-01T06:35:05Z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