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AutoShape 3"/>
          <p:cNvSpPr>
            <a:spLocks noChangeArrowheads="1"/>
          </p:cNvSpPr>
          <p:nvPr/>
        </p:nvSpPr>
        <p:spPr bwMode="gray">
          <a:xfrm>
            <a:off x="6672635" y="3762722"/>
            <a:ext cx="1860550" cy="2114550"/>
          </a:xfrm>
          <a:prstGeom prst="roundRect">
            <a:avLst>
              <a:gd name="adj" fmla="val 5329"/>
            </a:avLst>
          </a:prstGeom>
          <a:solidFill>
            <a:srgbClr val="009999">
              <a:alpha val="50000"/>
            </a:srgbClr>
          </a:solidFill>
          <a:ln w="38100" cmpd="dbl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9" name="AutoShape 4"/>
          <p:cNvSpPr>
            <a:spLocks noChangeArrowheads="1"/>
          </p:cNvSpPr>
          <p:nvPr/>
        </p:nvSpPr>
        <p:spPr bwMode="gray">
          <a:xfrm>
            <a:off x="6771060" y="4138960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00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0" name="AutoShape 5"/>
          <p:cNvSpPr>
            <a:spLocks noChangeArrowheads="1"/>
          </p:cNvSpPr>
          <p:nvPr/>
        </p:nvSpPr>
        <p:spPr bwMode="gray">
          <a:xfrm>
            <a:off x="6771060" y="4540597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00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1" name="AutoShape 6"/>
          <p:cNvSpPr>
            <a:spLocks noChangeArrowheads="1"/>
          </p:cNvSpPr>
          <p:nvPr/>
        </p:nvSpPr>
        <p:spPr bwMode="gray">
          <a:xfrm>
            <a:off x="6771060" y="4942235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00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2" name="AutoShape 7"/>
          <p:cNvSpPr>
            <a:spLocks noChangeArrowheads="1"/>
          </p:cNvSpPr>
          <p:nvPr/>
        </p:nvSpPr>
        <p:spPr bwMode="gray">
          <a:xfrm>
            <a:off x="6771060" y="5345460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00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3" name="AutoShape 8"/>
          <p:cNvSpPr>
            <a:spLocks noChangeArrowheads="1"/>
          </p:cNvSpPr>
          <p:nvPr/>
        </p:nvSpPr>
        <p:spPr bwMode="gray">
          <a:xfrm>
            <a:off x="4700960" y="3762722"/>
            <a:ext cx="1860550" cy="2114550"/>
          </a:xfrm>
          <a:prstGeom prst="roundRect">
            <a:avLst>
              <a:gd name="adj" fmla="val 5329"/>
            </a:avLst>
          </a:prstGeom>
          <a:solidFill>
            <a:srgbClr val="009999">
              <a:alpha val="50000"/>
            </a:srgbClr>
          </a:solidFill>
          <a:ln w="38100" cmpd="dbl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4" name="AutoShape 9"/>
          <p:cNvSpPr>
            <a:spLocks noChangeArrowheads="1"/>
          </p:cNvSpPr>
          <p:nvPr/>
        </p:nvSpPr>
        <p:spPr bwMode="gray">
          <a:xfrm>
            <a:off x="4799385" y="4138960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00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5" name="AutoShape 10"/>
          <p:cNvSpPr>
            <a:spLocks noChangeArrowheads="1"/>
          </p:cNvSpPr>
          <p:nvPr/>
        </p:nvSpPr>
        <p:spPr bwMode="gray">
          <a:xfrm>
            <a:off x="4799385" y="4540597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00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6" name="AutoShape 11"/>
          <p:cNvSpPr>
            <a:spLocks noChangeArrowheads="1"/>
          </p:cNvSpPr>
          <p:nvPr/>
        </p:nvSpPr>
        <p:spPr bwMode="gray">
          <a:xfrm>
            <a:off x="4799385" y="4942235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00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7" name="AutoShape 12"/>
          <p:cNvSpPr>
            <a:spLocks noChangeArrowheads="1"/>
          </p:cNvSpPr>
          <p:nvPr/>
        </p:nvSpPr>
        <p:spPr bwMode="gray">
          <a:xfrm>
            <a:off x="4799385" y="5345460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00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8" name="AutoShape 13"/>
          <p:cNvSpPr>
            <a:spLocks noChangeArrowheads="1"/>
          </p:cNvSpPr>
          <p:nvPr/>
        </p:nvSpPr>
        <p:spPr bwMode="gray">
          <a:xfrm>
            <a:off x="2583235" y="3762722"/>
            <a:ext cx="1860550" cy="2114550"/>
          </a:xfrm>
          <a:prstGeom prst="roundRect">
            <a:avLst>
              <a:gd name="adj" fmla="val 5329"/>
            </a:avLst>
          </a:prstGeom>
          <a:solidFill>
            <a:srgbClr val="333399">
              <a:alpha val="50000"/>
            </a:srgbClr>
          </a:solidFill>
          <a:ln w="38100" cmpd="dbl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9" name="AutoShape 14"/>
          <p:cNvSpPr>
            <a:spLocks noChangeArrowheads="1"/>
          </p:cNvSpPr>
          <p:nvPr/>
        </p:nvSpPr>
        <p:spPr bwMode="gray">
          <a:xfrm>
            <a:off x="2680072" y="413896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33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0" name="AutoShape 15"/>
          <p:cNvSpPr>
            <a:spLocks noChangeArrowheads="1"/>
          </p:cNvSpPr>
          <p:nvPr/>
        </p:nvSpPr>
        <p:spPr bwMode="gray">
          <a:xfrm>
            <a:off x="2680072" y="4540597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33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1" name="AutoShape 16"/>
          <p:cNvSpPr>
            <a:spLocks noChangeArrowheads="1"/>
          </p:cNvSpPr>
          <p:nvPr/>
        </p:nvSpPr>
        <p:spPr bwMode="gray">
          <a:xfrm>
            <a:off x="2680072" y="4942235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33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2" name="AutoShape 17"/>
          <p:cNvSpPr>
            <a:spLocks noChangeArrowheads="1"/>
          </p:cNvSpPr>
          <p:nvPr/>
        </p:nvSpPr>
        <p:spPr bwMode="gray">
          <a:xfrm>
            <a:off x="2680072" y="534546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33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3" name="AutoShape 18"/>
          <p:cNvSpPr>
            <a:spLocks noChangeArrowheads="1"/>
          </p:cNvSpPr>
          <p:nvPr/>
        </p:nvSpPr>
        <p:spPr bwMode="gray">
          <a:xfrm>
            <a:off x="611560" y="3762722"/>
            <a:ext cx="1860550" cy="2114550"/>
          </a:xfrm>
          <a:prstGeom prst="roundRect">
            <a:avLst>
              <a:gd name="adj" fmla="val 5329"/>
            </a:avLst>
          </a:prstGeom>
          <a:solidFill>
            <a:srgbClr val="333399">
              <a:alpha val="50000"/>
            </a:srgbClr>
          </a:solidFill>
          <a:ln w="38100" cmpd="dbl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24" name="Group 19"/>
          <p:cNvGrpSpPr>
            <a:grpSpLocks/>
          </p:cNvGrpSpPr>
          <p:nvPr/>
        </p:nvGrpSpPr>
        <p:grpSpPr bwMode="auto">
          <a:xfrm>
            <a:off x="662360" y="3543647"/>
            <a:ext cx="1770062" cy="407988"/>
            <a:chOff x="602" y="1625"/>
            <a:chExt cx="1096" cy="210"/>
          </a:xfrm>
        </p:grpSpPr>
        <p:sp>
          <p:nvSpPr>
            <p:cNvPr id="225" name="AutoShape 20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47059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26" name="Group 21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32" name="AutoShape 22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AutoShape 23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AutoShape 24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7" name="Group 25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29" name="AutoShape 26"/>
              <p:cNvSpPr>
                <a:spLocks noChangeArrowheads="1"/>
              </p:cNvSpPr>
              <p:nvPr/>
            </p:nvSpPr>
            <p:spPr bwMode="gray">
              <a:xfrm rot="-4293246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AutoShape 27"/>
              <p:cNvSpPr>
                <a:spLocks noChangeArrowheads="1"/>
              </p:cNvSpPr>
              <p:nvPr/>
            </p:nvSpPr>
            <p:spPr bwMode="gray">
              <a:xfrm rot="-4293246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AutoShape 28"/>
              <p:cNvSpPr>
                <a:spLocks noChangeArrowheads="1"/>
              </p:cNvSpPr>
              <p:nvPr/>
            </p:nvSpPr>
            <p:spPr bwMode="gray">
              <a:xfrm rot="-4293246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28" name="Picture 29" descr="high_line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16200000">
              <a:off x="1079" y="1194"/>
              <a:ext cx="130" cy="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5" name="Group 30"/>
          <p:cNvGrpSpPr>
            <a:grpSpLocks/>
          </p:cNvGrpSpPr>
          <p:nvPr/>
        </p:nvGrpSpPr>
        <p:grpSpPr bwMode="auto">
          <a:xfrm>
            <a:off x="2616572" y="3543647"/>
            <a:ext cx="1770063" cy="407988"/>
            <a:chOff x="602" y="1625"/>
            <a:chExt cx="1096" cy="210"/>
          </a:xfrm>
        </p:grpSpPr>
        <p:sp>
          <p:nvSpPr>
            <p:cNvPr id="236" name="AutoShape 31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47059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37" name="Group 32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43" name="AutoShape 33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AutoShape 34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AutoShape 35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8" name="Group 36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40" name="AutoShape 37"/>
              <p:cNvSpPr>
                <a:spLocks noChangeArrowheads="1"/>
              </p:cNvSpPr>
              <p:nvPr/>
            </p:nvSpPr>
            <p:spPr bwMode="gray">
              <a:xfrm rot="-4293246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AutoShape 38"/>
              <p:cNvSpPr>
                <a:spLocks noChangeArrowheads="1"/>
              </p:cNvSpPr>
              <p:nvPr/>
            </p:nvSpPr>
            <p:spPr bwMode="gray">
              <a:xfrm rot="-4293246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AutoShape 39"/>
              <p:cNvSpPr>
                <a:spLocks noChangeArrowheads="1"/>
              </p:cNvSpPr>
              <p:nvPr/>
            </p:nvSpPr>
            <p:spPr bwMode="gray">
              <a:xfrm rot="-4293246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39" name="Picture 40" descr="high_line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16200000">
              <a:off x="1079" y="1194"/>
              <a:ext cx="130" cy="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6" name="Group 41"/>
          <p:cNvGrpSpPr>
            <a:grpSpLocks/>
          </p:cNvGrpSpPr>
          <p:nvPr/>
        </p:nvGrpSpPr>
        <p:grpSpPr bwMode="auto">
          <a:xfrm>
            <a:off x="4746997" y="3543647"/>
            <a:ext cx="1768475" cy="407988"/>
            <a:chOff x="602" y="1625"/>
            <a:chExt cx="1096" cy="210"/>
          </a:xfrm>
        </p:grpSpPr>
        <p:sp>
          <p:nvSpPr>
            <p:cNvPr id="247" name="AutoShape 42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5725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48" name="Group 43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54" name="AutoShape 44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AutoShape 45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AutoShape 46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9" name="Group 47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51" name="AutoShape 48"/>
              <p:cNvSpPr>
                <a:spLocks noChangeArrowheads="1"/>
              </p:cNvSpPr>
              <p:nvPr/>
            </p:nvSpPr>
            <p:spPr bwMode="gray">
              <a:xfrm rot="-4293246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2" name="AutoShape 49"/>
              <p:cNvSpPr>
                <a:spLocks noChangeArrowheads="1"/>
              </p:cNvSpPr>
              <p:nvPr/>
            </p:nvSpPr>
            <p:spPr bwMode="gray">
              <a:xfrm rot="-4293246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AutoShape 50"/>
              <p:cNvSpPr>
                <a:spLocks noChangeArrowheads="1"/>
              </p:cNvSpPr>
              <p:nvPr/>
            </p:nvSpPr>
            <p:spPr bwMode="gray">
              <a:xfrm rot="-4293246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50" name="Picture 51" descr="high_line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16200000">
              <a:off x="1079" y="1194"/>
              <a:ext cx="130" cy="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7" name="Group 52"/>
          <p:cNvGrpSpPr>
            <a:grpSpLocks/>
          </p:cNvGrpSpPr>
          <p:nvPr/>
        </p:nvGrpSpPr>
        <p:grpSpPr bwMode="auto">
          <a:xfrm>
            <a:off x="6702797" y="3543647"/>
            <a:ext cx="1770063" cy="407988"/>
            <a:chOff x="602" y="1625"/>
            <a:chExt cx="1096" cy="210"/>
          </a:xfrm>
        </p:grpSpPr>
        <p:sp>
          <p:nvSpPr>
            <p:cNvPr id="258" name="AutoShape 53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5725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59" name="Group 54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5" name="AutoShape 55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AutoShape 56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AutoShape 57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0" name="Group 58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" name="AutoShape 59"/>
              <p:cNvSpPr>
                <a:spLocks noChangeArrowheads="1"/>
              </p:cNvSpPr>
              <p:nvPr/>
            </p:nvSpPr>
            <p:spPr bwMode="gray">
              <a:xfrm rot="-4293246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AutoShape 60"/>
              <p:cNvSpPr>
                <a:spLocks noChangeArrowheads="1"/>
              </p:cNvSpPr>
              <p:nvPr/>
            </p:nvSpPr>
            <p:spPr bwMode="gray">
              <a:xfrm rot="-4293246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AutoShape 61"/>
              <p:cNvSpPr>
                <a:spLocks noChangeArrowheads="1"/>
              </p:cNvSpPr>
              <p:nvPr/>
            </p:nvSpPr>
            <p:spPr bwMode="gray">
              <a:xfrm rot="-4293246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61" name="Picture 62" descr="high_line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16200000">
              <a:off x="1079" y="1194"/>
              <a:ext cx="130" cy="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68" name="AutoShape 63"/>
          <p:cNvCxnSpPr>
            <a:cxnSpLocks noChangeShapeType="1"/>
            <a:stCxn id="325" idx="2"/>
            <a:endCxn id="298" idx="3"/>
          </p:cNvCxnSpPr>
          <p:nvPr/>
        </p:nvCxnSpPr>
        <p:spPr bwMode="black">
          <a:xfrm rot="5400000">
            <a:off x="3170610" y="1273522"/>
            <a:ext cx="679450" cy="2082800"/>
          </a:xfrm>
          <a:prstGeom prst="bentConnector3">
            <a:avLst>
              <a:gd name="adj1" fmla="val 49532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9" name="AutoShape 64"/>
          <p:cNvCxnSpPr>
            <a:cxnSpLocks noChangeShapeType="1"/>
            <a:stCxn id="325" idx="2"/>
            <a:endCxn id="313" idx="3"/>
          </p:cNvCxnSpPr>
          <p:nvPr/>
        </p:nvCxnSpPr>
        <p:spPr bwMode="black">
          <a:xfrm rot="16200000" flipH="1">
            <a:off x="5232772" y="1294160"/>
            <a:ext cx="677863" cy="2039937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70" name="Group 65"/>
          <p:cNvGrpSpPr>
            <a:grpSpLocks/>
          </p:cNvGrpSpPr>
          <p:nvPr/>
        </p:nvGrpSpPr>
        <p:grpSpPr bwMode="auto">
          <a:xfrm>
            <a:off x="6239247" y="1168747"/>
            <a:ext cx="1466850" cy="366713"/>
            <a:chOff x="602" y="1625"/>
            <a:chExt cx="1096" cy="210"/>
          </a:xfrm>
        </p:grpSpPr>
        <p:sp>
          <p:nvSpPr>
            <p:cNvPr id="271" name="AutoShape 66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000000"/>
                </a:gs>
                <a:gs pos="100000">
                  <a:srgbClr val="000000">
                    <a:gamma/>
                    <a:shade val="5725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72" name="Group 67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78" name="AutoShape 68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9" name="AutoShape 69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0" name="AutoShape 70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3" name="Group 71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75" name="AutoShape 72"/>
              <p:cNvSpPr>
                <a:spLocks noChangeArrowheads="1"/>
              </p:cNvSpPr>
              <p:nvPr/>
            </p:nvSpPr>
            <p:spPr bwMode="gray">
              <a:xfrm rot="-4293246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6" name="AutoShape 73"/>
              <p:cNvSpPr>
                <a:spLocks noChangeArrowheads="1"/>
              </p:cNvSpPr>
              <p:nvPr/>
            </p:nvSpPr>
            <p:spPr bwMode="gray">
              <a:xfrm rot="-4293246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AutoShape 74"/>
              <p:cNvSpPr>
                <a:spLocks noChangeArrowheads="1"/>
              </p:cNvSpPr>
              <p:nvPr/>
            </p:nvSpPr>
            <p:spPr bwMode="gray">
              <a:xfrm rot="-4293246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74" name="Picture 75" descr="high_line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16200000">
              <a:off x="1079" y="1194"/>
              <a:ext cx="130" cy="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1" name="Group 76"/>
          <p:cNvGrpSpPr>
            <a:grpSpLocks/>
          </p:cNvGrpSpPr>
          <p:nvPr/>
        </p:nvGrpSpPr>
        <p:grpSpPr bwMode="auto">
          <a:xfrm>
            <a:off x="6239247" y="1775172"/>
            <a:ext cx="1466850" cy="366713"/>
            <a:chOff x="602" y="1625"/>
            <a:chExt cx="1096" cy="210"/>
          </a:xfrm>
        </p:grpSpPr>
        <p:sp>
          <p:nvSpPr>
            <p:cNvPr id="282" name="AutoShape 77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000000"/>
                </a:gs>
                <a:gs pos="100000">
                  <a:srgbClr val="000000">
                    <a:gamma/>
                    <a:shade val="5725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83" name="Group 78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89" name="AutoShape 79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AutoShape 80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1" name="AutoShape 81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4" name="Group 82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86" name="AutoShape 83"/>
              <p:cNvSpPr>
                <a:spLocks noChangeArrowheads="1"/>
              </p:cNvSpPr>
              <p:nvPr/>
            </p:nvSpPr>
            <p:spPr bwMode="gray">
              <a:xfrm rot="-4293246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AutoShape 84"/>
              <p:cNvSpPr>
                <a:spLocks noChangeArrowheads="1"/>
              </p:cNvSpPr>
              <p:nvPr/>
            </p:nvSpPr>
            <p:spPr bwMode="gray">
              <a:xfrm rot="-4293246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8" name="AutoShape 85"/>
              <p:cNvSpPr>
                <a:spLocks noChangeArrowheads="1"/>
              </p:cNvSpPr>
              <p:nvPr/>
            </p:nvSpPr>
            <p:spPr bwMode="gray">
              <a:xfrm rot="-4293246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85" name="Picture 86" descr="high_line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16200000">
              <a:off x="1079" y="1194"/>
              <a:ext cx="130" cy="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92" name="AutoShape 87"/>
          <p:cNvCxnSpPr>
            <a:cxnSpLocks noChangeShapeType="1"/>
            <a:endCxn id="228" idx="3"/>
          </p:cNvCxnSpPr>
          <p:nvPr/>
        </p:nvCxnSpPr>
        <p:spPr bwMode="black">
          <a:xfrm rot="5400000">
            <a:off x="1722016" y="2812604"/>
            <a:ext cx="558800" cy="925512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3" name="AutoShape 88"/>
          <p:cNvCxnSpPr>
            <a:cxnSpLocks noChangeShapeType="1"/>
            <a:endCxn id="239" idx="3"/>
          </p:cNvCxnSpPr>
          <p:nvPr/>
        </p:nvCxnSpPr>
        <p:spPr bwMode="black">
          <a:xfrm rot="16200000" flipH="1">
            <a:off x="2698329" y="2760216"/>
            <a:ext cx="558800" cy="1030287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94" name="Group 89"/>
          <p:cNvGrpSpPr>
            <a:grpSpLocks/>
          </p:cNvGrpSpPr>
          <p:nvPr/>
        </p:nvGrpSpPr>
        <p:grpSpPr bwMode="auto">
          <a:xfrm>
            <a:off x="1462460" y="2645122"/>
            <a:ext cx="2033587" cy="365125"/>
            <a:chOff x="602" y="1625"/>
            <a:chExt cx="1096" cy="210"/>
          </a:xfrm>
        </p:grpSpPr>
        <p:sp>
          <p:nvSpPr>
            <p:cNvPr id="295" name="AutoShape 90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47059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96" name="Group 91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302" name="AutoShape 92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3" name="AutoShape 93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AutoShape 94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7" name="Group 95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99" name="AutoShape 96"/>
              <p:cNvSpPr>
                <a:spLocks noChangeArrowheads="1"/>
              </p:cNvSpPr>
              <p:nvPr/>
            </p:nvSpPr>
            <p:spPr bwMode="gray">
              <a:xfrm rot="-4293246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0" name="AutoShape 97"/>
              <p:cNvSpPr>
                <a:spLocks noChangeArrowheads="1"/>
              </p:cNvSpPr>
              <p:nvPr/>
            </p:nvSpPr>
            <p:spPr bwMode="gray">
              <a:xfrm rot="-4293246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AutoShape 98"/>
              <p:cNvSpPr>
                <a:spLocks noChangeArrowheads="1"/>
              </p:cNvSpPr>
              <p:nvPr/>
            </p:nvSpPr>
            <p:spPr bwMode="gray">
              <a:xfrm rot="-4293246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98" name="Picture 99" descr="high_line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16200000">
              <a:off x="1079" y="1194"/>
              <a:ext cx="130" cy="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05" name="AutoShape 100"/>
          <p:cNvCxnSpPr>
            <a:cxnSpLocks noChangeShapeType="1"/>
            <a:endCxn id="250" idx="3"/>
          </p:cNvCxnSpPr>
          <p:nvPr/>
        </p:nvCxnSpPr>
        <p:spPr bwMode="black">
          <a:xfrm rot="5400000">
            <a:off x="5824116" y="2791966"/>
            <a:ext cx="560387" cy="962025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6" name="AutoShape 101"/>
          <p:cNvCxnSpPr>
            <a:cxnSpLocks noChangeShapeType="1"/>
            <a:endCxn id="261" idx="3"/>
          </p:cNvCxnSpPr>
          <p:nvPr/>
        </p:nvCxnSpPr>
        <p:spPr bwMode="black">
          <a:xfrm rot="16200000" flipH="1">
            <a:off x="6801222" y="2776885"/>
            <a:ext cx="560388" cy="995362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" name="AutoShape 102"/>
          <p:cNvCxnSpPr>
            <a:cxnSpLocks noChangeShapeType="1"/>
            <a:stCxn id="325" idx="3"/>
            <a:endCxn id="278" idx="1"/>
          </p:cNvCxnSpPr>
          <p:nvPr/>
        </p:nvCxnSpPr>
        <p:spPr bwMode="black">
          <a:xfrm flipV="1">
            <a:off x="5266110" y="1367185"/>
            <a:ext cx="977900" cy="282575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" name="AutoShape 103"/>
          <p:cNvCxnSpPr>
            <a:cxnSpLocks noChangeShapeType="1"/>
            <a:stCxn id="325" idx="3"/>
            <a:endCxn id="289" idx="1"/>
          </p:cNvCxnSpPr>
          <p:nvPr/>
        </p:nvCxnSpPr>
        <p:spPr bwMode="black">
          <a:xfrm>
            <a:off x="5266110" y="1649760"/>
            <a:ext cx="977900" cy="323850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09" name="Group 104"/>
          <p:cNvGrpSpPr>
            <a:grpSpLocks/>
          </p:cNvGrpSpPr>
          <p:nvPr/>
        </p:nvGrpSpPr>
        <p:grpSpPr bwMode="auto">
          <a:xfrm>
            <a:off x="5583610" y="2645122"/>
            <a:ext cx="2035175" cy="365125"/>
            <a:chOff x="602" y="1625"/>
            <a:chExt cx="1096" cy="210"/>
          </a:xfrm>
        </p:grpSpPr>
        <p:sp>
          <p:nvSpPr>
            <p:cNvPr id="310" name="AutoShape 105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5725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11" name="Group 106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317" name="AutoShape 107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8" name="AutoShape 108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9" name="AutoShape 109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2" name="Group 110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314" name="AutoShape 111"/>
              <p:cNvSpPr>
                <a:spLocks noChangeArrowheads="1"/>
              </p:cNvSpPr>
              <p:nvPr/>
            </p:nvSpPr>
            <p:spPr bwMode="gray">
              <a:xfrm rot="-4293246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5" name="AutoShape 112"/>
              <p:cNvSpPr>
                <a:spLocks noChangeArrowheads="1"/>
              </p:cNvSpPr>
              <p:nvPr/>
            </p:nvSpPr>
            <p:spPr bwMode="gray">
              <a:xfrm rot="-4293246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6" name="AutoShape 113"/>
              <p:cNvSpPr>
                <a:spLocks noChangeArrowheads="1"/>
              </p:cNvSpPr>
              <p:nvPr/>
            </p:nvSpPr>
            <p:spPr bwMode="gray">
              <a:xfrm rot="-4293246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313" name="Picture 114" descr="high_line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16200000">
              <a:off x="1079" y="1194"/>
              <a:ext cx="130" cy="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0" name="AutoShape 115"/>
          <p:cNvSpPr>
            <a:spLocks noChangeArrowheads="1"/>
          </p:cNvSpPr>
          <p:nvPr/>
        </p:nvSpPr>
        <p:spPr bwMode="gray">
          <a:xfrm>
            <a:off x="708397" y="413896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33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1" name="AutoShape 116"/>
          <p:cNvSpPr>
            <a:spLocks noChangeArrowheads="1"/>
          </p:cNvSpPr>
          <p:nvPr/>
        </p:nvSpPr>
        <p:spPr bwMode="gray">
          <a:xfrm>
            <a:off x="708397" y="4540597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33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2" name="AutoShape 117"/>
          <p:cNvSpPr>
            <a:spLocks noChangeArrowheads="1"/>
          </p:cNvSpPr>
          <p:nvPr/>
        </p:nvSpPr>
        <p:spPr bwMode="gray">
          <a:xfrm>
            <a:off x="708397" y="4942235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33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3" name="AutoShape 118"/>
          <p:cNvSpPr>
            <a:spLocks noChangeArrowheads="1"/>
          </p:cNvSpPr>
          <p:nvPr/>
        </p:nvSpPr>
        <p:spPr bwMode="gray">
          <a:xfrm>
            <a:off x="708397" y="534546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rgbClr val="33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24" name="Group 119"/>
          <p:cNvGrpSpPr>
            <a:grpSpLocks/>
          </p:cNvGrpSpPr>
          <p:nvPr/>
        </p:nvGrpSpPr>
        <p:grpSpPr bwMode="auto">
          <a:xfrm>
            <a:off x="3835772" y="1322735"/>
            <a:ext cx="1430338" cy="652462"/>
            <a:chOff x="2155" y="986"/>
            <a:chExt cx="1332" cy="607"/>
          </a:xfrm>
        </p:grpSpPr>
        <p:sp>
          <p:nvSpPr>
            <p:cNvPr id="325" name="AutoShape 120"/>
            <p:cNvSpPr>
              <a:spLocks noChangeArrowheads="1"/>
            </p:cNvSpPr>
            <p:nvPr/>
          </p:nvSpPr>
          <p:spPr bwMode="gray">
            <a:xfrm>
              <a:off x="2155" y="986"/>
              <a:ext cx="1332" cy="607"/>
            </a:xfrm>
            <a:prstGeom prst="roundRect">
              <a:avLst>
                <a:gd name="adj" fmla="val 13181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5725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26" name="Picture 121" descr="high_line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16200000">
              <a:off x="2721" y="460"/>
              <a:ext cx="218" cy="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7" name="Rectangle 122"/>
          <p:cNvSpPr>
            <a:spLocks noChangeArrowheads="1"/>
          </p:cNvSpPr>
          <p:nvPr/>
        </p:nvSpPr>
        <p:spPr bwMode="gray">
          <a:xfrm>
            <a:off x="4210422" y="1452910"/>
            <a:ext cx="735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CEO</a:t>
            </a:r>
          </a:p>
        </p:txBody>
      </p:sp>
      <p:sp>
        <p:nvSpPr>
          <p:cNvPr id="328" name="Rectangle 123"/>
          <p:cNvSpPr>
            <a:spLocks noChangeArrowheads="1"/>
          </p:cNvSpPr>
          <p:nvPr/>
        </p:nvSpPr>
        <p:spPr bwMode="gray">
          <a:xfrm>
            <a:off x="6304335" y="1184622"/>
            <a:ext cx="13255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 charset="0"/>
              </a:rPr>
              <a:t>Text in here</a:t>
            </a:r>
          </a:p>
        </p:txBody>
      </p:sp>
      <p:sp>
        <p:nvSpPr>
          <p:cNvPr id="329" name="Rectangle 124"/>
          <p:cNvSpPr>
            <a:spLocks noChangeArrowheads="1"/>
          </p:cNvSpPr>
          <p:nvPr/>
        </p:nvSpPr>
        <p:spPr bwMode="gray">
          <a:xfrm>
            <a:off x="6324972" y="1789460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 charset="0"/>
              </a:rPr>
              <a:t>Text in here</a:t>
            </a:r>
          </a:p>
        </p:txBody>
      </p:sp>
      <p:sp>
        <p:nvSpPr>
          <p:cNvPr id="330" name="Rectangle 125"/>
          <p:cNvSpPr>
            <a:spLocks noChangeArrowheads="1"/>
          </p:cNvSpPr>
          <p:nvPr/>
        </p:nvSpPr>
        <p:spPr bwMode="gray">
          <a:xfrm>
            <a:off x="1735510" y="2630835"/>
            <a:ext cx="146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Text in here</a:t>
            </a:r>
          </a:p>
        </p:txBody>
      </p:sp>
      <p:sp>
        <p:nvSpPr>
          <p:cNvPr id="331" name="Rectangle 126"/>
          <p:cNvSpPr>
            <a:spLocks noChangeArrowheads="1"/>
          </p:cNvSpPr>
          <p:nvPr/>
        </p:nvSpPr>
        <p:spPr bwMode="gray">
          <a:xfrm>
            <a:off x="5855072" y="2630835"/>
            <a:ext cx="146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Text in here</a:t>
            </a:r>
          </a:p>
        </p:txBody>
      </p:sp>
      <p:sp>
        <p:nvSpPr>
          <p:cNvPr id="332" name="Rectangle 127"/>
          <p:cNvSpPr>
            <a:spLocks noChangeArrowheads="1"/>
          </p:cNvSpPr>
          <p:nvPr/>
        </p:nvSpPr>
        <p:spPr bwMode="gray">
          <a:xfrm>
            <a:off x="795710" y="3556347"/>
            <a:ext cx="1466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Text in here</a:t>
            </a:r>
          </a:p>
        </p:txBody>
      </p:sp>
      <p:sp>
        <p:nvSpPr>
          <p:cNvPr id="333" name="Rectangle 128"/>
          <p:cNvSpPr>
            <a:spLocks noChangeArrowheads="1"/>
          </p:cNvSpPr>
          <p:nvPr/>
        </p:nvSpPr>
        <p:spPr bwMode="gray">
          <a:xfrm>
            <a:off x="2749922" y="3556347"/>
            <a:ext cx="1466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Text in here</a:t>
            </a:r>
          </a:p>
        </p:txBody>
      </p:sp>
      <p:sp>
        <p:nvSpPr>
          <p:cNvPr id="334" name="Rectangle 129"/>
          <p:cNvSpPr>
            <a:spLocks noChangeArrowheads="1"/>
          </p:cNvSpPr>
          <p:nvPr/>
        </p:nvSpPr>
        <p:spPr bwMode="gray">
          <a:xfrm>
            <a:off x="4883522" y="3556347"/>
            <a:ext cx="1466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Text in here</a:t>
            </a:r>
          </a:p>
        </p:txBody>
      </p:sp>
      <p:sp>
        <p:nvSpPr>
          <p:cNvPr id="335" name="Rectangle 130"/>
          <p:cNvSpPr>
            <a:spLocks noChangeArrowheads="1"/>
          </p:cNvSpPr>
          <p:nvPr/>
        </p:nvSpPr>
        <p:spPr bwMode="gray">
          <a:xfrm>
            <a:off x="6845672" y="3556347"/>
            <a:ext cx="1466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Text in here</a:t>
            </a:r>
          </a:p>
        </p:txBody>
      </p:sp>
      <p:sp>
        <p:nvSpPr>
          <p:cNvPr id="336" name="Rectangle 131"/>
          <p:cNvSpPr>
            <a:spLocks noChangeArrowheads="1"/>
          </p:cNvSpPr>
          <p:nvPr/>
        </p:nvSpPr>
        <p:spPr bwMode="gray">
          <a:xfrm>
            <a:off x="878260" y="4134197"/>
            <a:ext cx="13255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37" name="Rectangle 132"/>
          <p:cNvSpPr>
            <a:spLocks noChangeArrowheads="1"/>
          </p:cNvSpPr>
          <p:nvPr/>
        </p:nvSpPr>
        <p:spPr bwMode="gray">
          <a:xfrm>
            <a:off x="878260" y="4542185"/>
            <a:ext cx="13255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38" name="Rectangle 133"/>
          <p:cNvSpPr>
            <a:spLocks noChangeArrowheads="1"/>
          </p:cNvSpPr>
          <p:nvPr/>
        </p:nvSpPr>
        <p:spPr bwMode="gray">
          <a:xfrm>
            <a:off x="878260" y="4932710"/>
            <a:ext cx="13255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39" name="Rectangle 134"/>
          <p:cNvSpPr>
            <a:spLocks noChangeArrowheads="1"/>
          </p:cNvSpPr>
          <p:nvPr/>
        </p:nvSpPr>
        <p:spPr bwMode="gray">
          <a:xfrm>
            <a:off x="878260" y="5351810"/>
            <a:ext cx="13255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40" name="Rectangle 135"/>
          <p:cNvSpPr>
            <a:spLocks noChangeArrowheads="1"/>
          </p:cNvSpPr>
          <p:nvPr/>
        </p:nvSpPr>
        <p:spPr bwMode="gray">
          <a:xfrm>
            <a:off x="2835647" y="4134197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41" name="Rectangle 136"/>
          <p:cNvSpPr>
            <a:spLocks noChangeArrowheads="1"/>
          </p:cNvSpPr>
          <p:nvPr/>
        </p:nvSpPr>
        <p:spPr bwMode="gray">
          <a:xfrm>
            <a:off x="2835647" y="4542185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42" name="Rectangle 137"/>
          <p:cNvSpPr>
            <a:spLocks noChangeArrowheads="1"/>
          </p:cNvSpPr>
          <p:nvPr/>
        </p:nvSpPr>
        <p:spPr bwMode="gray">
          <a:xfrm>
            <a:off x="2835647" y="4932710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43" name="Rectangle 138"/>
          <p:cNvSpPr>
            <a:spLocks noChangeArrowheads="1"/>
          </p:cNvSpPr>
          <p:nvPr/>
        </p:nvSpPr>
        <p:spPr bwMode="gray">
          <a:xfrm>
            <a:off x="2835647" y="5351810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44" name="Rectangle 139"/>
          <p:cNvSpPr>
            <a:spLocks noChangeArrowheads="1"/>
          </p:cNvSpPr>
          <p:nvPr/>
        </p:nvSpPr>
        <p:spPr bwMode="gray">
          <a:xfrm>
            <a:off x="4988297" y="4134197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45" name="Rectangle 140"/>
          <p:cNvSpPr>
            <a:spLocks noChangeArrowheads="1"/>
          </p:cNvSpPr>
          <p:nvPr/>
        </p:nvSpPr>
        <p:spPr bwMode="gray">
          <a:xfrm>
            <a:off x="4988297" y="4542185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46" name="Rectangle 141"/>
          <p:cNvSpPr>
            <a:spLocks noChangeArrowheads="1"/>
          </p:cNvSpPr>
          <p:nvPr/>
        </p:nvSpPr>
        <p:spPr bwMode="gray">
          <a:xfrm>
            <a:off x="4988297" y="4932710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47" name="Rectangle 142"/>
          <p:cNvSpPr>
            <a:spLocks noChangeArrowheads="1"/>
          </p:cNvSpPr>
          <p:nvPr/>
        </p:nvSpPr>
        <p:spPr bwMode="gray">
          <a:xfrm>
            <a:off x="4988297" y="5351810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48" name="Rectangle 143"/>
          <p:cNvSpPr>
            <a:spLocks noChangeArrowheads="1"/>
          </p:cNvSpPr>
          <p:nvPr/>
        </p:nvSpPr>
        <p:spPr bwMode="gray">
          <a:xfrm>
            <a:off x="6950447" y="4134197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49" name="Rectangle 144"/>
          <p:cNvSpPr>
            <a:spLocks noChangeArrowheads="1"/>
          </p:cNvSpPr>
          <p:nvPr/>
        </p:nvSpPr>
        <p:spPr bwMode="gray">
          <a:xfrm>
            <a:off x="6950447" y="4542185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50" name="Rectangle 145"/>
          <p:cNvSpPr>
            <a:spLocks noChangeArrowheads="1"/>
          </p:cNvSpPr>
          <p:nvPr/>
        </p:nvSpPr>
        <p:spPr bwMode="gray">
          <a:xfrm>
            <a:off x="6950447" y="4932710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351" name="Rectangle 146"/>
          <p:cNvSpPr>
            <a:spLocks noChangeArrowheads="1"/>
          </p:cNvSpPr>
          <p:nvPr/>
        </p:nvSpPr>
        <p:spPr bwMode="gray">
          <a:xfrm>
            <a:off x="6950447" y="5351810"/>
            <a:ext cx="1325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18825</TotalTime>
  <Words>74</Words>
  <Application>Microsoft Office PowerPoint</Application>
  <PresentationFormat>全屏显示(4:3)</PresentationFormat>
  <Paragraphs>26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885</cp:revision>
  <dcterms:created xsi:type="dcterms:W3CDTF">2009-02-11T05:37:22Z</dcterms:created>
  <dcterms:modified xsi:type="dcterms:W3CDTF">2012-09-01T06:30:32Z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