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组合 38"/>
          <p:cNvGrpSpPr>
            <a:grpSpLocks/>
          </p:cNvGrpSpPr>
          <p:nvPr/>
        </p:nvGrpSpPr>
        <p:grpSpPr bwMode="auto">
          <a:xfrm>
            <a:off x="979561" y="1877094"/>
            <a:ext cx="7408863" cy="3640138"/>
            <a:chOff x="949325" y="2066925"/>
            <a:chExt cx="7408863" cy="3833813"/>
          </a:xfrm>
        </p:grpSpPr>
        <p:grpSp>
          <p:nvGrpSpPr>
            <p:cNvPr id="85" name="组合 35"/>
            <p:cNvGrpSpPr>
              <a:grpSpLocks/>
            </p:cNvGrpSpPr>
            <p:nvPr/>
          </p:nvGrpSpPr>
          <p:grpSpPr bwMode="auto">
            <a:xfrm>
              <a:off x="949325" y="2066925"/>
              <a:ext cx="7408863" cy="3833813"/>
              <a:chOff x="649288" y="1274932"/>
              <a:chExt cx="7826375" cy="3749505"/>
            </a:xfrm>
          </p:grpSpPr>
          <p:sp>
            <p:nvSpPr>
              <p:cNvPr id="117" name="AutoShape 5"/>
              <p:cNvSpPr>
                <a:spLocks noChangeArrowheads="1"/>
              </p:cNvSpPr>
              <p:nvPr/>
            </p:nvSpPr>
            <p:spPr bwMode="auto">
              <a:xfrm>
                <a:off x="649288" y="1274932"/>
                <a:ext cx="7826375" cy="3749505"/>
              </a:xfrm>
              <a:prstGeom prst="roundRect">
                <a:avLst>
                  <a:gd name="adj" fmla="val 3231"/>
                </a:avLst>
              </a:prstGeom>
              <a:noFill/>
              <a:ln w="25400">
                <a:solidFill>
                  <a:schemeClr val="tx1">
                    <a:lumMod val="85000"/>
                    <a:lumOff val="15000"/>
                  </a:schemeClr>
                </a:solidFill>
                <a:prstDash val="sysDot"/>
                <a:round/>
                <a:headEnd/>
                <a:tailEnd/>
              </a:ln>
            </p:spPr>
            <p:txBody>
              <a:bodyPr wrap="none" lIns="91425" tIns="45713" rIns="91425" bIns="45713" anchor="ctr"/>
              <a:lstStyle/>
              <a:p>
                <a:pPr algn="ctr">
                  <a:lnSpc>
                    <a:spcPct val="140000"/>
                  </a:lnSpc>
                  <a:buClr>
                    <a:schemeClr val="bg1"/>
                  </a:buClr>
                  <a:defRPr/>
                </a:pPr>
                <a:endParaRPr lang="zh-CN" altLang="en-US" sz="8800" b="1">
                  <a:solidFill>
                    <a:srgbClr val="FFFF00"/>
                  </a:solidFill>
                  <a:latin typeface="Times New Roman" pitchFamily="18" charset="0"/>
                  <a:ea typeface="宋体" charset="-122"/>
                </a:endParaRPr>
              </a:p>
            </p:txBody>
          </p:sp>
          <p:sp>
            <p:nvSpPr>
              <p:cNvPr id="118" name="Rectangle 9"/>
              <p:cNvSpPr>
                <a:spLocks noChangeArrowheads="1"/>
              </p:cNvSpPr>
              <p:nvPr/>
            </p:nvSpPr>
            <p:spPr bwMode="auto">
              <a:xfrm>
                <a:off x="777875" y="1387474"/>
                <a:ext cx="7569200" cy="3524250"/>
              </a:xfrm>
              <a:prstGeom prst="roundRect">
                <a:avLst>
                  <a:gd name="adj" fmla="val 3486"/>
                </a:avLst>
              </a:prstGeom>
              <a:solidFill>
                <a:schemeClr val="tx1">
                  <a:alpha val="1098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</p:grpSp>
        <p:grpSp>
          <p:nvGrpSpPr>
            <p:cNvPr id="86" name="组合 36"/>
            <p:cNvGrpSpPr>
              <a:grpSpLocks/>
            </p:cNvGrpSpPr>
            <p:nvPr/>
          </p:nvGrpSpPr>
          <p:grpSpPr bwMode="auto">
            <a:xfrm>
              <a:off x="1376124" y="2704666"/>
              <a:ext cx="6475616" cy="2933580"/>
              <a:chOff x="1100138" y="1898650"/>
              <a:chExt cx="6840537" cy="2869068"/>
            </a:xfrm>
          </p:grpSpPr>
          <p:sp>
            <p:nvSpPr>
              <p:cNvPr id="87" name="Line 11"/>
              <p:cNvSpPr>
                <a:spLocks noChangeShapeType="1"/>
              </p:cNvSpPr>
              <p:nvPr/>
            </p:nvSpPr>
            <p:spPr bwMode="auto">
              <a:xfrm>
                <a:off x="2798763" y="2319338"/>
                <a:ext cx="1587" cy="2039937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" name="Line 12"/>
              <p:cNvSpPr>
                <a:spLocks noChangeShapeType="1"/>
              </p:cNvSpPr>
              <p:nvPr/>
            </p:nvSpPr>
            <p:spPr bwMode="auto">
              <a:xfrm>
                <a:off x="4552950" y="2319338"/>
                <a:ext cx="1588" cy="2039937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Line 13"/>
              <p:cNvSpPr>
                <a:spLocks noChangeShapeType="1"/>
              </p:cNvSpPr>
              <p:nvPr/>
            </p:nvSpPr>
            <p:spPr bwMode="auto">
              <a:xfrm>
                <a:off x="6296025" y="2319338"/>
                <a:ext cx="3175" cy="2039937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" name="Text Box 56"/>
              <p:cNvSpPr txBox="1">
                <a:spLocks noChangeArrowheads="1"/>
              </p:cNvSpPr>
              <p:nvPr/>
            </p:nvSpPr>
            <p:spPr bwMode="auto">
              <a:xfrm>
                <a:off x="1464290" y="4406333"/>
                <a:ext cx="954191" cy="361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atin typeface="+mn-lt"/>
                    <a:ea typeface="微软雅黑" pitchFamily="34" charset="-122"/>
                  </a:rPr>
                  <a:t>添加文本</a:t>
                </a:r>
              </a:p>
            </p:txBody>
          </p:sp>
          <p:sp>
            <p:nvSpPr>
              <p:cNvPr id="91" name="Text Box 57"/>
              <p:cNvSpPr txBox="1">
                <a:spLocks noChangeArrowheads="1"/>
              </p:cNvSpPr>
              <p:nvPr/>
            </p:nvSpPr>
            <p:spPr bwMode="auto">
              <a:xfrm>
                <a:off x="3216715" y="4406333"/>
                <a:ext cx="954190" cy="361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atin typeface="+mn-lt"/>
                    <a:ea typeface="微软雅黑" pitchFamily="34" charset="-122"/>
                  </a:rPr>
                  <a:t>添加文本</a:t>
                </a:r>
              </a:p>
            </p:txBody>
          </p:sp>
          <p:sp>
            <p:nvSpPr>
              <p:cNvPr id="92" name="Text Box 58"/>
              <p:cNvSpPr txBox="1">
                <a:spLocks noChangeArrowheads="1"/>
              </p:cNvSpPr>
              <p:nvPr/>
            </p:nvSpPr>
            <p:spPr bwMode="auto">
              <a:xfrm>
                <a:off x="4972492" y="4406333"/>
                <a:ext cx="954191" cy="361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atin typeface="+mn-lt"/>
                    <a:ea typeface="微软雅黑" pitchFamily="34" charset="-122"/>
                  </a:rPr>
                  <a:t>添加文本</a:t>
                </a:r>
              </a:p>
            </p:txBody>
          </p:sp>
          <p:sp>
            <p:nvSpPr>
              <p:cNvPr id="93" name="Text Box 59"/>
              <p:cNvSpPr txBox="1">
                <a:spLocks noChangeArrowheads="1"/>
              </p:cNvSpPr>
              <p:nvPr/>
            </p:nvSpPr>
            <p:spPr bwMode="auto">
              <a:xfrm>
                <a:off x="6734978" y="4406333"/>
                <a:ext cx="954190" cy="361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atin typeface="+mn-lt"/>
                    <a:ea typeface="微软雅黑" pitchFamily="34" charset="-122"/>
                  </a:rPr>
                  <a:t>添加文本</a:t>
                </a:r>
              </a:p>
            </p:txBody>
          </p:sp>
          <p:sp>
            <p:nvSpPr>
              <p:cNvPr id="94" name="AutoShape 25"/>
              <p:cNvSpPr>
                <a:spLocks noChangeArrowheads="1"/>
              </p:cNvSpPr>
              <p:nvPr/>
            </p:nvSpPr>
            <p:spPr bwMode="auto">
              <a:xfrm>
                <a:off x="1419013" y="4236273"/>
                <a:ext cx="506442" cy="127545"/>
              </a:xfrm>
              <a:prstGeom prst="rect">
                <a:avLst/>
              </a:prstGeom>
              <a:solidFill>
                <a:srgbClr val="FFFF00">
                  <a:alpha val="47058"/>
                </a:srgbClr>
              </a:solidFill>
              <a:ln w="12700" algn="ctr">
                <a:solidFill>
                  <a:srgbClr val="FFC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95" name="AutoShape 26"/>
              <p:cNvSpPr>
                <a:spLocks noChangeArrowheads="1"/>
              </p:cNvSpPr>
              <p:nvPr/>
            </p:nvSpPr>
            <p:spPr bwMode="auto">
              <a:xfrm>
                <a:off x="3166406" y="3940302"/>
                <a:ext cx="503088" cy="423516"/>
              </a:xfrm>
              <a:prstGeom prst="rect">
                <a:avLst/>
              </a:prstGeom>
              <a:solidFill>
                <a:srgbClr val="FFFF00">
                  <a:alpha val="47058"/>
                </a:srgbClr>
              </a:solidFill>
              <a:ln w="12700" algn="ctr">
                <a:solidFill>
                  <a:srgbClr val="FFC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96" name="AutoShape 27"/>
              <p:cNvSpPr>
                <a:spLocks noChangeArrowheads="1"/>
              </p:cNvSpPr>
              <p:nvPr/>
            </p:nvSpPr>
            <p:spPr bwMode="auto">
              <a:xfrm>
                <a:off x="4920507" y="3526598"/>
                <a:ext cx="506442" cy="837220"/>
              </a:xfrm>
              <a:prstGeom prst="rect">
                <a:avLst/>
              </a:prstGeom>
              <a:solidFill>
                <a:srgbClr val="FFFF00">
                  <a:alpha val="47058"/>
                </a:srgbClr>
              </a:solidFill>
              <a:ln w="12700" algn="ctr">
                <a:solidFill>
                  <a:srgbClr val="FFC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97" name="AutoShape 28"/>
              <p:cNvSpPr>
                <a:spLocks noChangeArrowheads="1"/>
              </p:cNvSpPr>
              <p:nvPr/>
            </p:nvSpPr>
            <p:spPr bwMode="auto">
              <a:xfrm>
                <a:off x="6664546" y="3400687"/>
                <a:ext cx="504765" cy="963131"/>
              </a:xfrm>
              <a:prstGeom prst="rect">
                <a:avLst/>
              </a:prstGeom>
              <a:solidFill>
                <a:srgbClr val="FFFF00">
                  <a:alpha val="47058"/>
                </a:srgbClr>
              </a:solidFill>
              <a:ln w="12700" algn="ctr">
                <a:solidFill>
                  <a:srgbClr val="FFC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98" name="AutoShape 29"/>
              <p:cNvSpPr>
                <a:spLocks noChangeArrowheads="1"/>
              </p:cNvSpPr>
              <p:nvPr/>
            </p:nvSpPr>
            <p:spPr bwMode="auto">
              <a:xfrm>
                <a:off x="1925455" y="3317293"/>
                <a:ext cx="493026" cy="1046525"/>
              </a:xfrm>
              <a:prstGeom prst="rect">
                <a:avLst/>
              </a:prstGeom>
              <a:solidFill>
                <a:srgbClr val="7345A1">
                  <a:alpha val="70000"/>
                </a:srgbClr>
              </a:solidFill>
              <a:ln w="12700" algn="ctr">
                <a:solidFill>
                  <a:srgbClr val="381D3F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9" name="AutoShape 30"/>
              <p:cNvSpPr>
                <a:spLocks noChangeArrowheads="1"/>
              </p:cNvSpPr>
              <p:nvPr/>
            </p:nvSpPr>
            <p:spPr bwMode="auto">
              <a:xfrm>
                <a:off x="3669494" y="3482447"/>
                <a:ext cx="506442" cy="881371"/>
              </a:xfrm>
              <a:prstGeom prst="rect">
                <a:avLst/>
              </a:prstGeom>
              <a:solidFill>
                <a:srgbClr val="7345A1">
                  <a:alpha val="70000"/>
                </a:srgbClr>
              </a:solidFill>
              <a:ln w="12700" algn="ctr">
                <a:solidFill>
                  <a:srgbClr val="381D3F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0" name="AutoShape 31"/>
              <p:cNvSpPr>
                <a:spLocks noChangeArrowheads="1"/>
              </p:cNvSpPr>
              <p:nvPr/>
            </p:nvSpPr>
            <p:spPr bwMode="auto">
              <a:xfrm>
                <a:off x="5426949" y="2975537"/>
                <a:ext cx="491349" cy="1388281"/>
              </a:xfrm>
              <a:prstGeom prst="rect">
                <a:avLst/>
              </a:prstGeom>
              <a:solidFill>
                <a:srgbClr val="7345A1">
                  <a:alpha val="70000"/>
                </a:srgbClr>
              </a:solidFill>
              <a:ln w="12700" algn="ctr">
                <a:solidFill>
                  <a:srgbClr val="381D3F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1" name="AutoShape 32"/>
              <p:cNvSpPr>
                <a:spLocks noChangeArrowheads="1"/>
              </p:cNvSpPr>
              <p:nvPr/>
            </p:nvSpPr>
            <p:spPr bwMode="auto">
              <a:xfrm>
                <a:off x="7169310" y="3228992"/>
                <a:ext cx="494704" cy="1134826"/>
              </a:xfrm>
              <a:prstGeom prst="rect">
                <a:avLst/>
              </a:prstGeom>
              <a:solidFill>
                <a:srgbClr val="7345A1">
                  <a:alpha val="70000"/>
                </a:srgbClr>
              </a:solidFill>
              <a:ln w="12700" algn="ctr">
                <a:solidFill>
                  <a:srgbClr val="381D3F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7" name="Text Box 56"/>
              <p:cNvSpPr txBox="1">
                <a:spLocks noChangeArrowheads="1"/>
              </p:cNvSpPr>
              <p:nvPr/>
            </p:nvSpPr>
            <p:spPr bwMode="auto">
              <a:xfrm>
                <a:off x="1891916" y="3037674"/>
                <a:ext cx="575197" cy="3613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atin typeface="+mn-lt"/>
                    <a:ea typeface="微软雅黑" pitchFamily="34" charset="-122"/>
                  </a:rPr>
                  <a:t>文本</a:t>
                </a:r>
              </a:p>
            </p:txBody>
          </p:sp>
          <p:sp>
            <p:nvSpPr>
              <p:cNvPr id="108" name="Text Box 56"/>
              <p:cNvSpPr txBox="1">
                <a:spLocks noChangeArrowheads="1"/>
              </p:cNvSpPr>
              <p:nvPr/>
            </p:nvSpPr>
            <p:spPr bwMode="auto">
              <a:xfrm>
                <a:off x="1397212" y="3959924"/>
                <a:ext cx="575198" cy="3597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atin typeface="+mn-lt"/>
                    <a:ea typeface="微软雅黑" pitchFamily="34" charset="-122"/>
                  </a:rPr>
                  <a:t>文本</a:t>
                </a:r>
              </a:p>
            </p:txBody>
          </p:sp>
          <p:sp>
            <p:nvSpPr>
              <p:cNvPr id="109" name="Text Box 56"/>
              <p:cNvSpPr txBox="1">
                <a:spLocks noChangeArrowheads="1"/>
              </p:cNvSpPr>
              <p:nvPr/>
            </p:nvSpPr>
            <p:spPr bwMode="auto">
              <a:xfrm>
                <a:off x="3495090" y="3188112"/>
                <a:ext cx="845188" cy="3613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atin typeface="+mn-lt"/>
                    <a:ea typeface="微软雅黑" pitchFamily="34" charset="-122"/>
                  </a:rPr>
                  <a:t>文本</a:t>
                </a:r>
              </a:p>
            </p:txBody>
          </p:sp>
          <p:sp>
            <p:nvSpPr>
              <p:cNvPr id="110" name="Text Box 56"/>
              <p:cNvSpPr txBox="1">
                <a:spLocks noChangeArrowheads="1"/>
              </p:cNvSpPr>
              <p:nvPr/>
            </p:nvSpPr>
            <p:spPr bwMode="auto">
              <a:xfrm>
                <a:off x="3137897" y="3655778"/>
                <a:ext cx="575198" cy="3613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atin typeface="+mn-lt"/>
                    <a:ea typeface="微软雅黑" pitchFamily="34" charset="-122"/>
                  </a:rPr>
                  <a:t>文本</a:t>
                </a:r>
              </a:p>
            </p:txBody>
          </p:sp>
          <p:sp>
            <p:nvSpPr>
              <p:cNvPr id="111" name="Text Box 56"/>
              <p:cNvSpPr txBox="1">
                <a:spLocks noChangeArrowheads="1"/>
              </p:cNvSpPr>
              <p:nvPr/>
            </p:nvSpPr>
            <p:spPr bwMode="auto">
              <a:xfrm>
                <a:off x="5306207" y="2659944"/>
                <a:ext cx="764694" cy="361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atin typeface="+mn-lt"/>
                    <a:ea typeface="微软雅黑" pitchFamily="34" charset="-122"/>
                  </a:rPr>
                  <a:t>文本</a:t>
                </a:r>
              </a:p>
            </p:txBody>
          </p:sp>
          <p:sp>
            <p:nvSpPr>
              <p:cNvPr id="112" name="Text Box 56"/>
              <p:cNvSpPr txBox="1">
                <a:spLocks noChangeArrowheads="1"/>
              </p:cNvSpPr>
              <p:nvPr/>
            </p:nvSpPr>
            <p:spPr bwMode="auto">
              <a:xfrm>
                <a:off x="4876906" y="3243709"/>
                <a:ext cx="575197" cy="3613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atin typeface="+mn-lt"/>
                    <a:ea typeface="微软雅黑" pitchFamily="34" charset="-122"/>
                  </a:rPr>
                  <a:t>文本</a:t>
                </a:r>
              </a:p>
            </p:txBody>
          </p:sp>
          <p:sp>
            <p:nvSpPr>
              <p:cNvPr id="113" name="Text Box 56"/>
              <p:cNvSpPr txBox="1">
                <a:spLocks noChangeArrowheads="1"/>
              </p:cNvSpPr>
              <p:nvPr/>
            </p:nvSpPr>
            <p:spPr bwMode="auto">
              <a:xfrm>
                <a:off x="7137448" y="2962455"/>
                <a:ext cx="659045" cy="3613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atin typeface="+mn-lt"/>
                    <a:ea typeface="微软雅黑" pitchFamily="34" charset="-122"/>
                  </a:rPr>
                  <a:t>文本</a:t>
                </a:r>
              </a:p>
            </p:txBody>
          </p:sp>
          <p:sp>
            <p:nvSpPr>
              <p:cNvPr id="114" name="Text Box 56"/>
              <p:cNvSpPr txBox="1">
                <a:spLocks noChangeArrowheads="1"/>
              </p:cNvSpPr>
              <p:nvPr/>
            </p:nvSpPr>
            <p:spPr bwMode="auto">
              <a:xfrm>
                <a:off x="6629329" y="3117799"/>
                <a:ext cx="575198" cy="361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atin typeface="+mn-lt"/>
                    <a:ea typeface="微软雅黑" pitchFamily="34" charset="-122"/>
                  </a:rPr>
                  <a:t>文本</a:t>
                </a:r>
              </a:p>
            </p:txBody>
          </p:sp>
          <p:sp>
            <p:nvSpPr>
              <p:cNvPr id="115" name="Line 8"/>
              <p:cNvSpPr>
                <a:spLocks noChangeShapeType="1"/>
              </p:cNvSpPr>
              <p:nvPr/>
            </p:nvSpPr>
            <p:spPr bwMode="auto">
              <a:xfrm>
                <a:off x="1109663" y="1898650"/>
                <a:ext cx="0" cy="2460625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6" name="Line 8"/>
              <p:cNvSpPr>
                <a:spLocks noChangeShapeType="1"/>
              </p:cNvSpPr>
              <p:nvPr/>
            </p:nvSpPr>
            <p:spPr bwMode="auto">
              <a:xfrm rot="-5400000">
                <a:off x="4520407" y="939006"/>
                <a:ext cx="0" cy="6840537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19" name="组合 34"/>
          <p:cNvGrpSpPr>
            <a:grpSpLocks/>
          </p:cNvGrpSpPr>
          <p:nvPr/>
        </p:nvGrpSpPr>
        <p:grpSpPr bwMode="auto">
          <a:xfrm>
            <a:off x="1657424" y="1643732"/>
            <a:ext cx="6100762" cy="574675"/>
            <a:chOff x="1365250" y="1000125"/>
            <a:chExt cx="6445250" cy="548948"/>
          </a:xfrm>
        </p:grpSpPr>
        <p:grpSp>
          <p:nvGrpSpPr>
            <p:cNvPr id="120" name="组合 53"/>
            <p:cNvGrpSpPr>
              <a:grpSpLocks/>
            </p:cNvGrpSpPr>
            <p:nvPr/>
          </p:nvGrpSpPr>
          <p:grpSpPr bwMode="auto">
            <a:xfrm>
              <a:off x="1365250" y="1000125"/>
              <a:ext cx="6445250" cy="541337"/>
              <a:chOff x="1465263" y="1820863"/>
              <a:chExt cx="4762541" cy="719137"/>
            </a:xfrm>
          </p:grpSpPr>
          <p:sp>
            <p:nvSpPr>
              <p:cNvPr id="122" name="AutoShape 3"/>
              <p:cNvSpPr>
                <a:spLocks noChangeArrowheads="1"/>
              </p:cNvSpPr>
              <p:nvPr/>
            </p:nvSpPr>
            <p:spPr bwMode="auto">
              <a:xfrm>
                <a:off x="1465263" y="1820863"/>
                <a:ext cx="4762541" cy="719137"/>
              </a:xfrm>
              <a:prstGeom prst="roundRect">
                <a:avLst>
                  <a:gd name="adj" fmla="val 16667"/>
                </a:avLst>
              </a:prstGeom>
              <a:solidFill>
                <a:srgbClr val="7345A1"/>
              </a:solidFill>
              <a:ln w="9525" algn="ctr">
                <a:solidFill>
                  <a:srgbClr val="381D3F"/>
                </a:solidFill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none"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b="1" dirty="0">
                  <a:solidFill>
                    <a:srgbClr val="C00000"/>
                  </a:solidFill>
                  <a:latin typeface="Calibri" pitchFamily="34" charset="0"/>
                  <a:ea typeface="微软雅黑" pitchFamily="34" charset="-122"/>
                </a:endParaRPr>
              </a:p>
            </p:txBody>
          </p:sp>
          <p:sp>
            <p:nvSpPr>
              <p:cNvPr id="123" name="AutoShape 3"/>
              <p:cNvSpPr>
                <a:spLocks noChangeArrowheads="1"/>
              </p:cNvSpPr>
              <p:nvPr/>
            </p:nvSpPr>
            <p:spPr bwMode="gray">
              <a:xfrm>
                <a:off x="1465337" y="1930176"/>
                <a:ext cx="4760791" cy="501195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9525" algn="ctr">
                <a:solidFill>
                  <a:srgbClr val="381D3F"/>
                </a:solidFill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none"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b="1" dirty="0">
                  <a:latin typeface="Calibri" pitchFamily="34" charset="0"/>
                  <a:ea typeface="微软雅黑" pitchFamily="34" charset="-122"/>
                </a:endParaRPr>
              </a:p>
            </p:txBody>
          </p:sp>
        </p:grpSp>
        <p:sp>
          <p:nvSpPr>
            <p:cNvPr id="121" name="Rectangle 13"/>
            <p:cNvSpPr>
              <a:spLocks noChangeArrowheads="1"/>
            </p:cNvSpPr>
            <p:nvPr/>
          </p:nvSpPr>
          <p:spPr bwMode="auto">
            <a:xfrm>
              <a:off x="3725863" y="1079500"/>
              <a:ext cx="1820676" cy="469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18824</TotalTime>
  <Words>20</Words>
  <Application>Microsoft Office PowerPoint</Application>
  <PresentationFormat>全屏显示(4:3)</PresentationFormat>
  <Paragraphs>14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883</cp:revision>
  <dcterms:created xsi:type="dcterms:W3CDTF">2009-02-11T05:37:22Z</dcterms:created>
  <dcterms:modified xsi:type="dcterms:W3CDTF">2012-08-29T00:50:02Z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