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2252663" y="2136502"/>
            <a:ext cx="4638675" cy="477838"/>
            <a:chOff x="1465263" y="1783951"/>
            <a:chExt cx="6228000" cy="792960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1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Calibri" pitchFamily="34" charset="0"/>
                  <a:ea typeface="微软雅黑" pitchFamily="34" charset="-122"/>
                </a:rPr>
                <a:t>点击添加文本</a:t>
              </a:r>
              <a:endParaRPr lang="zh-CN" altLang="zh-CN" b="1" dirty="0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2" name="组合 5"/>
          <p:cNvGrpSpPr>
            <a:grpSpLocks/>
          </p:cNvGrpSpPr>
          <p:nvPr/>
        </p:nvGrpSpPr>
        <p:grpSpPr bwMode="auto">
          <a:xfrm>
            <a:off x="2252663" y="2863577"/>
            <a:ext cx="4638675" cy="477838"/>
            <a:chOff x="1465263" y="1783951"/>
            <a:chExt cx="6228000" cy="792960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7345A1"/>
            </a:solidFill>
            <a:ln w="9525" algn="ctr">
              <a:solidFill>
                <a:srgbClr val="381D3F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4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381D3F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Calibri" pitchFamily="34" charset="0"/>
                  <a:ea typeface="微软雅黑" pitchFamily="34" charset="-122"/>
                </a:rPr>
                <a:t>点击添加文本</a:t>
              </a:r>
              <a:endParaRPr lang="zh-CN" altLang="zh-CN" b="1" dirty="0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5" name="组合 5"/>
          <p:cNvGrpSpPr>
            <a:grpSpLocks/>
          </p:cNvGrpSpPr>
          <p:nvPr/>
        </p:nvGrpSpPr>
        <p:grpSpPr bwMode="auto">
          <a:xfrm>
            <a:off x="2252663" y="3592240"/>
            <a:ext cx="4638675" cy="476250"/>
            <a:chOff x="1465263" y="1783951"/>
            <a:chExt cx="6228000" cy="792960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Calibri" pitchFamily="34" charset="0"/>
                  <a:ea typeface="微软雅黑" pitchFamily="34" charset="-122"/>
                </a:rPr>
                <a:t>点击添加文本</a:t>
              </a:r>
              <a:endParaRPr lang="zh-CN" altLang="zh-CN" b="1" dirty="0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2252663" y="4319315"/>
            <a:ext cx="4638675" cy="477837"/>
            <a:chOff x="1465263" y="1783951"/>
            <a:chExt cx="6228000" cy="792960"/>
          </a:xfrm>
        </p:grpSpPr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7345A1"/>
            </a:solidFill>
            <a:ln w="9525" algn="ctr">
              <a:solidFill>
                <a:srgbClr val="381D3F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0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381D3F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Calibri" pitchFamily="34" charset="0"/>
                  <a:ea typeface="微软雅黑" pitchFamily="34" charset="-122"/>
                </a:rPr>
                <a:t>点击添加文本</a:t>
              </a:r>
              <a:endParaRPr lang="zh-CN" altLang="zh-CN" b="1" dirty="0"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12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822</cp:revision>
  <dcterms:created xsi:type="dcterms:W3CDTF">2009-02-11T05:37:22Z</dcterms:created>
  <dcterms:modified xsi:type="dcterms:W3CDTF">2012-08-29T00:37:05Z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