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68"/>
          <p:cNvGrpSpPr>
            <a:grpSpLocks/>
          </p:cNvGrpSpPr>
          <p:nvPr/>
        </p:nvGrpSpPr>
        <p:grpSpPr bwMode="auto">
          <a:xfrm>
            <a:off x="3884787" y="2790800"/>
            <a:ext cx="1503362" cy="1546225"/>
            <a:chOff x="3912186" y="2206077"/>
            <a:chExt cx="1502821" cy="1539153"/>
          </a:xfrm>
        </p:grpSpPr>
        <p:grpSp>
          <p:nvGrpSpPr>
            <p:cNvPr id="22" name="组合 31"/>
            <p:cNvGrpSpPr>
              <a:grpSpLocks noChangeAspect="1"/>
            </p:cNvGrpSpPr>
            <p:nvPr/>
          </p:nvGrpSpPr>
          <p:grpSpPr bwMode="auto">
            <a:xfrm>
              <a:off x="3912186" y="2206077"/>
              <a:ext cx="1502821" cy="1539153"/>
              <a:chOff x="3783343" y="1838185"/>
              <a:chExt cx="1444904" cy="1444905"/>
            </a:xfrm>
          </p:grpSpPr>
          <p:sp>
            <p:nvSpPr>
              <p:cNvPr id="24" name="Oval 93"/>
              <p:cNvSpPr>
                <a:spLocks noChangeArrowheads="1"/>
              </p:cNvSpPr>
              <p:nvPr/>
            </p:nvSpPr>
            <p:spPr bwMode="auto">
              <a:xfrm>
                <a:off x="3783343" y="1838185"/>
                <a:ext cx="1444904" cy="1444905"/>
              </a:xfrm>
              <a:prstGeom prst="ellipse">
                <a:avLst/>
              </a:prstGeom>
              <a:solidFill>
                <a:srgbClr val="7345A1"/>
              </a:solidFill>
              <a:ln w="9525" algn="ctr">
                <a:solidFill>
                  <a:srgbClr val="381D3F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srgbClr val="C00000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25" name="Oval 94"/>
              <p:cNvSpPr>
                <a:spLocks noChangeAspect="1" noChangeArrowheads="1"/>
              </p:cNvSpPr>
              <p:nvPr/>
            </p:nvSpPr>
            <p:spPr bwMode="auto">
              <a:xfrm>
                <a:off x="3841321" y="1885901"/>
                <a:ext cx="1245028" cy="1245093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rgbClr val="381D3F"/>
                </a:solidFill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3" name="Text Box 18"/>
            <p:cNvSpPr txBox="1">
              <a:spLocks noChangeArrowheads="1"/>
            </p:cNvSpPr>
            <p:nvPr/>
          </p:nvSpPr>
          <p:spPr bwMode="gray">
            <a:xfrm>
              <a:off x="3987205" y="2608263"/>
              <a:ext cx="1194989" cy="84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6" name="组合 67"/>
          <p:cNvGrpSpPr>
            <a:grpSpLocks/>
          </p:cNvGrpSpPr>
          <p:nvPr/>
        </p:nvGrpSpPr>
        <p:grpSpPr bwMode="auto">
          <a:xfrm>
            <a:off x="1875012" y="1873225"/>
            <a:ext cx="2657475" cy="1071562"/>
            <a:chOff x="1901635" y="1285875"/>
            <a:chExt cx="2657252" cy="1065383"/>
          </a:xfrm>
        </p:grpSpPr>
        <p:grpSp>
          <p:nvGrpSpPr>
            <p:cNvPr id="27" name="组合 8"/>
            <p:cNvGrpSpPr>
              <a:grpSpLocks/>
            </p:cNvGrpSpPr>
            <p:nvPr/>
          </p:nvGrpSpPr>
          <p:grpSpPr bwMode="auto">
            <a:xfrm>
              <a:off x="1901635" y="1285875"/>
              <a:ext cx="2657252" cy="1065383"/>
              <a:chOff x="1560897" y="1866174"/>
              <a:chExt cx="2864440" cy="1121344"/>
            </a:xfrm>
          </p:grpSpPr>
          <p:grpSp>
            <p:nvGrpSpPr>
              <p:cNvPr id="30" name="组合 76"/>
              <p:cNvGrpSpPr>
                <a:grpSpLocks/>
              </p:cNvGrpSpPr>
              <p:nvPr/>
            </p:nvGrpSpPr>
            <p:grpSpPr bwMode="auto">
              <a:xfrm>
                <a:off x="1560897" y="1866174"/>
                <a:ext cx="2864440" cy="1121344"/>
                <a:chOff x="1560897" y="1866174"/>
                <a:chExt cx="2864440" cy="1121344"/>
              </a:xfrm>
            </p:grpSpPr>
            <p:sp>
              <p:nvSpPr>
                <p:cNvPr id="34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667" y="2040848"/>
                  <a:ext cx="827303" cy="1066038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  <a:ea typeface="宋体" charset="-122"/>
                  </a:endParaRPr>
                </a:p>
              </p:txBody>
            </p:sp>
            <p:sp>
              <p:nvSpPr>
                <p:cNvPr id="35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1560897" y="1866174"/>
                  <a:ext cx="1979783" cy="755869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Calibri" pitchFamily="34" charset="0"/>
                    <a:ea typeface="宋体" charset="-122"/>
                  </a:endParaRPr>
                </a:p>
              </p:txBody>
            </p:sp>
          </p:grpSp>
          <p:grpSp>
            <p:nvGrpSpPr>
              <p:cNvPr id="31" name="组合 28"/>
              <p:cNvGrpSpPr>
                <a:grpSpLocks noChangeAspect="1"/>
              </p:cNvGrpSpPr>
              <p:nvPr/>
            </p:nvGrpSpPr>
            <p:grpSpPr bwMode="auto">
              <a:xfrm>
                <a:off x="3186022" y="1866174"/>
                <a:ext cx="756872" cy="756000"/>
                <a:chOff x="2759075" y="2003425"/>
                <a:chExt cx="1376363" cy="1374775"/>
              </a:xfrm>
            </p:grpSpPr>
            <p:sp>
              <p:nvSpPr>
                <p:cNvPr id="32" name="椭圆 11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FFC000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33" name="椭圆 117"/>
                <p:cNvSpPr>
                  <a:spLocks noChangeAspect="1"/>
                </p:cNvSpPr>
                <p:nvPr/>
              </p:nvSpPr>
              <p:spPr bwMode="auto">
                <a:xfrm>
                  <a:off x="2803462" y="2042931"/>
                  <a:ext cx="1176214" cy="117608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28" name="Text Box 18"/>
            <p:cNvSpPr txBox="1">
              <a:spLocks noChangeArrowheads="1"/>
            </p:cNvSpPr>
            <p:nvPr/>
          </p:nvSpPr>
          <p:spPr bwMode="gray">
            <a:xfrm>
              <a:off x="1982140" y="1484182"/>
              <a:ext cx="1444695" cy="40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470930" y="1476496"/>
              <a:ext cx="543694" cy="3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6" name="组合 69"/>
          <p:cNvGrpSpPr>
            <a:grpSpLocks/>
          </p:cNvGrpSpPr>
          <p:nvPr/>
        </p:nvGrpSpPr>
        <p:grpSpPr bwMode="auto">
          <a:xfrm>
            <a:off x="4849987" y="1873225"/>
            <a:ext cx="2522537" cy="1185862"/>
            <a:chOff x="4877108" y="1285875"/>
            <a:chExt cx="2522792" cy="1178215"/>
          </a:xfrm>
        </p:grpSpPr>
        <p:grpSp>
          <p:nvGrpSpPr>
            <p:cNvPr id="37" name="组合 62"/>
            <p:cNvGrpSpPr>
              <a:grpSpLocks/>
            </p:cNvGrpSpPr>
            <p:nvPr/>
          </p:nvGrpSpPr>
          <p:grpSpPr bwMode="auto">
            <a:xfrm>
              <a:off x="4877108" y="1285875"/>
              <a:ext cx="2522792" cy="1178215"/>
              <a:chOff x="4877108" y="1285875"/>
              <a:chExt cx="2522792" cy="1178215"/>
            </a:xfrm>
          </p:grpSpPr>
          <p:grpSp>
            <p:nvGrpSpPr>
              <p:cNvPr id="39" name="组合 48"/>
              <p:cNvGrpSpPr>
                <a:grpSpLocks/>
              </p:cNvGrpSpPr>
              <p:nvPr/>
            </p:nvGrpSpPr>
            <p:grpSpPr bwMode="auto">
              <a:xfrm>
                <a:off x="4877108" y="1285875"/>
                <a:ext cx="2522792" cy="1178215"/>
                <a:chOff x="4768369" y="1866173"/>
                <a:chExt cx="2719496" cy="1240102"/>
              </a:xfrm>
            </p:grpSpPr>
            <p:grpSp>
              <p:nvGrpSpPr>
                <p:cNvPr id="41" name="组合 74"/>
                <p:cNvGrpSpPr>
                  <a:grpSpLocks/>
                </p:cNvGrpSpPr>
                <p:nvPr/>
              </p:nvGrpSpPr>
              <p:grpSpPr bwMode="auto">
                <a:xfrm>
                  <a:off x="4768369" y="1866173"/>
                  <a:ext cx="2719496" cy="1240102"/>
                  <a:chOff x="4768369" y="1866173"/>
                  <a:chExt cx="2719496" cy="1240102"/>
                </a:xfrm>
              </p:grpSpPr>
              <p:sp>
                <p:nvSpPr>
                  <p:cNvPr id="45" name="AutoShape 67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769172" y="2041118"/>
                    <a:ext cx="826735" cy="1064523"/>
                  </a:xfrm>
                  <a:prstGeom prst="rightArrow">
                    <a:avLst>
                      <a:gd name="adj1" fmla="val 70389"/>
                      <a:gd name="adj2" fmla="val 63769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zh-CN">
                      <a:latin typeface="Calibri" pitchFamily="34" charset="0"/>
                      <a:ea typeface="宋体" charset="-122"/>
                    </a:endParaRPr>
                  </a:p>
                </p:txBody>
              </p:sp>
              <p:sp>
                <p:nvSpPr>
                  <p:cNvPr id="46" name="圆角矩形 54"/>
                  <p:cNvSpPr>
                    <a:spLocks noChangeArrowheads="1"/>
                  </p:cNvSpPr>
                  <p:nvPr/>
                </p:nvSpPr>
                <p:spPr bwMode="auto">
                  <a:xfrm>
                    <a:off x="5507716" y="1866173"/>
                    <a:ext cx="1980149" cy="75535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>
                      <a:latin typeface="Calibri" pitchFamily="34" charset="0"/>
                      <a:ea typeface="宋体" charset="-122"/>
                    </a:endParaRPr>
                  </a:p>
                </p:txBody>
              </p:sp>
            </p:grpSp>
            <p:grpSp>
              <p:nvGrpSpPr>
                <p:cNvPr id="42" name="组合 44"/>
                <p:cNvGrpSpPr>
                  <a:grpSpLocks noChangeAspect="1"/>
                </p:cNvGrpSpPr>
                <p:nvPr/>
              </p:nvGrpSpPr>
              <p:grpSpPr bwMode="auto">
                <a:xfrm>
                  <a:off x="5107419" y="1866174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43" name="椭圆 51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44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1242" y="2042927"/>
                    <a:ext cx="1179841" cy="117603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40" name="Rectangle 26"/>
              <p:cNvSpPr>
                <a:spLocks noChangeArrowheads="1"/>
              </p:cNvSpPr>
              <p:nvPr/>
            </p:nvSpPr>
            <p:spPr bwMode="auto">
              <a:xfrm>
                <a:off x="5264089" y="1476496"/>
                <a:ext cx="543930" cy="369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Calibri" pitchFamily="34" charset="0"/>
                    <a:ea typeface="微软雅黑" pitchFamily="34" charset="-122"/>
                  </a:rPr>
                  <a:t>文本</a:t>
                </a:r>
              </a:p>
            </p:txBody>
          </p:sp>
        </p:grpSp>
        <p:sp>
          <p:nvSpPr>
            <p:cNvPr id="38" name="Text Box 18"/>
            <p:cNvSpPr txBox="1">
              <a:spLocks noChangeArrowheads="1"/>
            </p:cNvSpPr>
            <p:nvPr/>
          </p:nvSpPr>
          <p:spPr bwMode="gray">
            <a:xfrm>
              <a:off x="5940165" y="1484182"/>
              <a:ext cx="1444695" cy="406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47" name="组合 70"/>
          <p:cNvGrpSpPr>
            <a:grpSpLocks/>
          </p:cNvGrpSpPr>
          <p:nvPr/>
        </p:nvGrpSpPr>
        <p:grpSpPr bwMode="auto">
          <a:xfrm>
            <a:off x="5434187" y="3052737"/>
            <a:ext cx="2636837" cy="1017588"/>
            <a:chOff x="5460733" y="2469628"/>
            <a:chExt cx="2637102" cy="1012052"/>
          </a:xfrm>
        </p:grpSpPr>
        <p:grpSp>
          <p:nvGrpSpPr>
            <p:cNvPr id="48" name="组合 63"/>
            <p:cNvGrpSpPr>
              <a:grpSpLocks/>
            </p:cNvGrpSpPr>
            <p:nvPr/>
          </p:nvGrpSpPr>
          <p:grpSpPr bwMode="auto">
            <a:xfrm>
              <a:off x="5460733" y="2469628"/>
              <a:ext cx="2637102" cy="1012052"/>
              <a:chOff x="5460733" y="2469628"/>
              <a:chExt cx="2637102" cy="1012052"/>
            </a:xfrm>
          </p:grpSpPr>
          <p:grpSp>
            <p:nvGrpSpPr>
              <p:cNvPr id="50" name="组合 39"/>
              <p:cNvGrpSpPr>
                <a:grpSpLocks/>
              </p:cNvGrpSpPr>
              <p:nvPr/>
            </p:nvGrpSpPr>
            <p:grpSpPr bwMode="auto">
              <a:xfrm>
                <a:off x="5460733" y="2469628"/>
                <a:ext cx="2637102" cy="1012052"/>
                <a:chOff x="5397500" y="3112105"/>
                <a:chExt cx="2842718" cy="1065211"/>
              </a:xfrm>
            </p:grpSpPr>
            <p:grpSp>
              <p:nvGrpSpPr>
                <p:cNvPr id="52" name="组合 60"/>
                <p:cNvGrpSpPr>
                  <a:grpSpLocks/>
                </p:cNvGrpSpPr>
                <p:nvPr/>
              </p:nvGrpSpPr>
              <p:grpSpPr bwMode="auto">
                <a:xfrm>
                  <a:off x="5397500" y="3112105"/>
                  <a:ext cx="2842718" cy="1065211"/>
                  <a:chOff x="5397500" y="3112105"/>
                  <a:chExt cx="2842718" cy="1065211"/>
                </a:xfrm>
              </p:grpSpPr>
              <p:sp>
                <p:nvSpPr>
                  <p:cNvPr id="56" name="AutoShape 4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397500" y="3112105"/>
                    <a:ext cx="828342" cy="1065211"/>
                  </a:xfrm>
                  <a:prstGeom prst="rightArrow">
                    <a:avLst>
                      <a:gd name="adj1" fmla="val 70389"/>
                      <a:gd name="adj2" fmla="val 68255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zh-CN">
                      <a:latin typeface="Calibri" pitchFamily="34" charset="0"/>
                      <a:ea typeface="宋体" charset="-122"/>
                    </a:endParaRPr>
                  </a:p>
                </p:txBody>
              </p:sp>
              <p:sp>
                <p:nvSpPr>
                  <p:cNvPr id="57" name="圆角矩形 47"/>
                  <p:cNvSpPr>
                    <a:spLocks noChangeArrowheads="1"/>
                  </p:cNvSpPr>
                  <p:nvPr/>
                </p:nvSpPr>
                <p:spPr bwMode="auto">
                  <a:xfrm>
                    <a:off x="6260071" y="3266652"/>
                    <a:ext cx="1980147" cy="756116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>
                      <a:latin typeface="Calibri" pitchFamily="34" charset="0"/>
                      <a:ea typeface="宋体" charset="-122"/>
                    </a:endParaRPr>
                  </a:p>
                </p:txBody>
              </p:sp>
            </p:grpSp>
            <p:grpSp>
              <p:nvGrpSpPr>
                <p:cNvPr id="53" name="组合 41"/>
                <p:cNvGrpSpPr>
                  <a:grpSpLocks noChangeAspect="1"/>
                </p:cNvGrpSpPr>
                <p:nvPr/>
              </p:nvGrpSpPr>
              <p:grpSpPr bwMode="auto">
                <a:xfrm>
                  <a:off x="5871348" y="3266711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54" name="椭圆 42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54" y="2041573"/>
                    <a:ext cx="1176430" cy="117988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51" name="Rectangle 26"/>
              <p:cNvSpPr>
                <a:spLocks noChangeArrowheads="1"/>
              </p:cNvSpPr>
              <p:nvPr/>
            </p:nvSpPr>
            <p:spPr bwMode="auto">
              <a:xfrm>
                <a:off x="5962026" y="2796143"/>
                <a:ext cx="543794" cy="369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Calibri" pitchFamily="34" charset="0"/>
                    <a:ea typeface="微软雅黑" pitchFamily="34" charset="-122"/>
                  </a:rPr>
                  <a:t>文本</a:t>
                </a:r>
              </a:p>
            </p:txBody>
          </p:sp>
        </p:grpSp>
        <p:sp>
          <p:nvSpPr>
            <p:cNvPr id="49" name="Text Box 18"/>
            <p:cNvSpPr txBox="1">
              <a:spLocks noChangeArrowheads="1"/>
            </p:cNvSpPr>
            <p:nvPr/>
          </p:nvSpPr>
          <p:spPr bwMode="gray">
            <a:xfrm>
              <a:off x="6610343" y="2814824"/>
              <a:ext cx="1444695" cy="40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58" name="组合 66"/>
          <p:cNvGrpSpPr>
            <a:grpSpLocks/>
          </p:cNvGrpSpPr>
          <p:nvPr/>
        </p:nvGrpSpPr>
        <p:grpSpPr bwMode="auto">
          <a:xfrm>
            <a:off x="1187624" y="3052737"/>
            <a:ext cx="2647950" cy="1017588"/>
            <a:chOff x="1214438" y="2469628"/>
            <a:chExt cx="2648248" cy="1012052"/>
          </a:xfrm>
        </p:grpSpPr>
        <p:grpSp>
          <p:nvGrpSpPr>
            <p:cNvPr id="59" name="组合 15"/>
            <p:cNvGrpSpPr>
              <a:grpSpLocks/>
            </p:cNvGrpSpPr>
            <p:nvPr/>
          </p:nvGrpSpPr>
          <p:grpSpPr bwMode="auto">
            <a:xfrm>
              <a:off x="1214438" y="2469628"/>
              <a:ext cx="2648248" cy="1012052"/>
              <a:chOff x="820118" y="3112105"/>
              <a:chExt cx="2854732" cy="1065211"/>
            </a:xfrm>
          </p:grpSpPr>
          <p:grpSp>
            <p:nvGrpSpPr>
              <p:cNvPr id="62" name="组合 57"/>
              <p:cNvGrpSpPr>
                <a:grpSpLocks/>
              </p:cNvGrpSpPr>
              <p:nvPr/>
            </p:nvGrpSpPr>
            <p:grpSpPr bwMode="auto">
              <a:xfrm>
                <a:off x="820118" y="3112105"/>
                <a:ext cx="2854732" cy="1065211"/>
                <a:chOff x="820118" y="3112105"/>
                <a:chExt cx="2854732" cy="1065211"/>
              </a:xfrm>
            </p:grpSpPr>
            <p:sp>
              <p:nvSpPr>
                <p:cNvPr id="66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499" y="3112105"/>
                  <a:ext cx="828351" cy="1065211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  <a:ea typeface="宋体" charset="-122"/>
                  </a:endParaRPr>
                </a:p>
              </p:txBody>
            </p:sp>
            <p:sp>
              <p:nvSpPr>
                <p:cNvPr id="67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820118" y="3266652"/>
                  <a:ext cx="1980171" cy="756116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Calibri" pitchFamily="34" charset="0"/>
                    <a:ea typeface="宋体" charset="-122"/>
                  </a:endParaRPr>
                </a:p>
              </p:txBody>
            </p:sp>
          </p:grpSp>
          <p:grpSp>
            <p:nvGrpSpPr>
              <p:cNvPr id="63" name="组合 24"/>
              <p:cNvGrpSpPr>
                <a:grpSpLocks noChangeAspect="1"/>
              </p:cNvGrpSpPr>
              <p:nvPr/>
            </p:nvGrpSpPr>
            <p:grpSpPr bwMode="auto">
              <a:xfrm>
                <a:off x="2445242" y="3266711"/>
                <a:ext cx="756872" cy="756000"/>
                <a:chOff x="2759075" y="2003425"/>
                <a:chExt cx="1376363" cy="1374775"/>
              </a:xfrm>
            </p:grpSpPr>
            <p:sp>
              <p:nvSpPr>
                <p:cNvPr id="64" name="椭圆 18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FFC000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65" name="椭圆 117"/>
                <p:cNvSpPr>
                  <a:spLocks noChangeAspect="1"/>
                </p:cNvSpPr>
                <p:nvPr/>
              </p:nvSpPr>
              <p:spPr bwMode="auto">
                <a:xfrm>
                  <a:off x="2804053" y="2041573"/>
                  <a:ext cx="1176445" cy="1179880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60" name="Text Box 18"/>
            <p:cNvSpPr txBox="1">
              <a:spLocks noChangeArrowheads="1"/>
            </p:cNvSpPr>
            <p:nvPr/>
          </p:nvSpPr>
          <p:spPr bwMode="gray">
            <a:xfrm>
              <a:off x="1327244" y="2814824"/>
              <a:ext cx="1458938" cy="40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1" name="Rectangle 26"/>
            <p:cNvSpPr>
              <a:spLocks noChangeArrowheads="1"/>
            </p:cNvSpPr>
            <p:nvPr/>
          </p:nvSpPr>
          <p:spPr bwMode="auto">
            <a:xfrm>
              <a:off x="2783732" y="2796143"/>
              <a:ext cx="543800" cy="369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68" name="组合 65"/>
          <p:cNvGrpSpPr>
            <a:grpSpLocks/>
          </p:cNvGrpSpPr>
          <p:nvPr/>
        </p:nvGrpSpPr>
        <p:grpSpPr bwMode="auto">
          <a:xfrm>
            <a:off x="1875012" y="4057625"/>
            <a:ext cx="2541587" cy="1171575"/>
            <a:chOff x="1901637" y="3479571"/>
            <a:chExt cx="2542375" cy="1163867"/>
          </a:xfrm>
        </p:grpSpPr>
        <p:grpSp>
          <p:nvGrpSpPr>
            <p:cNvPr id="69" name="组合 22"/>
            <p:cNvGrpSpPr>
              <a:grpSpLocks/>
            </p:cNvGrpSpPr>
            <p:nvPr/>
          </p:nvGrpSpPr>
          <p:grpSpPr bwMode="auto">
            <a:xfrm>
              <a:off x="1901637" y="3479571"/>
              <a:ext cx="2542375" cy="1163867"/>
              <a:chOff x="1560898" y="4175097"/>
              <a:chExt cx="2740606" cy="1225001"/>
            </a:xfrm>
          </p:grpSpPr>
          <p:grpSp>
            <p:nvGrpSpPr>
              <p:cNvPr id="72" name="组合 78"/>
              <p:cNvGrpSpPr>
                <a:grpSpLocks/>
              </p:cNvGrpSpPr>
              <p:nvPr/>
            </p:nvGrpSpPr>
            <p:grpSpPr bwMode="auto">
              <a:xfrm>
                <a:off x="1560898" y="4175097"/>
                <a:ext cx="2740606" cy="1225001"/>
                <a:chOff x="1560898" y="4175097"/>
                <a:chExt cx="2740606" cy="1225001"/>
              </a:xfrm>
            </p:grpSpPr>
            <p:sp>
              <p:nvSpPr>
                <p:cNvPr id="76" name="AutoShape 75"/>
                <p:cNvSpPr>
                  <a:spLocks noChangeArrowheads="1"/>
                </p:cNvSpPr>
                <p:nvPr/>
              </p:nvSpPr>
              <p:spPr bwMode="auto">
                <a:xfrm rot="-2700000">
                  <a:off x="3472988" y="4175097"/>
                  <a:ext cx="828516" cy="1078930"/>
                </a:xfrm>
                <a:prstGeom prst="rightArrow">
                  <a:avLst>
                    <a:gd name="adj1" fmla="val 70389"/>
                    <a:gd name="adj2" fmla="val 65694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  <a:ea typeface="宋体" charset="-122"/>
                  </a:endParaRPr>
                </a:p>
              </p:txBody>
            </p:sp>
            <p:sp>
              <p:nvSpPr>
                <p:cNvPr id="77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1560898" y="4644846"/>
                  <a:ext cx="1980563" cy="755252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Calibri" pitchFamily="34" charset="0"/>
                    <a:ea typeface="宋体" charset="-122"/>
                  </a:endParaRPr>
                </a:p>
              </p:txBody>
            </p:sp>
          </p:grpSp>
          <p:grpSp>
            <p:nvGrpSpPr>
              <p:cNvPr id="73" name="组合 35"/>
              <p:cNvGrpSpPr>
                <a:grpSpLocks noChangeAspect="1"/>
              </p:cNvGrpSpPr>
              <p:nvPr/>
            </p:nvGrpSpPr>
            <p:grpSpPr bwMode="auto">
              <a:xfrm>
                <a:off x="3186022" y="4644098"/>
                <a:ext cx="756872" cy="756000"/>
                <a:chOff x="2759075" y="2003425"/>
                <a:chExt cx="1376363" cy="1374775"/>
              </a:xfrm>
            </p:grpSpPr>
            <p:sp>
              <p:nvSpPr>
                <p:cNvPr id="74" name="椭圆 26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rgbClr val="FFC000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75" name="椭圆 117"/>
                <p:cNvSpPr>
                  <a:spLocks noChangeAspect="1"/>
                </p:cNvSpPr>
                <p:nvPr/>
              </p:nvSpPr>
              <p:spPr bwMode="auto">
                <a:xfrm>
                  <a:off x="2801534" y="2044044"/>
                  <a:ext cx="1179790" cy="117612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rgbClr val="FFC000"/>
                  </a:solidFill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0" name="Text Box 18"/>
            <p:cNvSpPr txBox="1">
              <a:spLocks noChangeArrowheads="1"/>
            </p:cNvSpPr>
            <p:nvPr/>
          </p:nvSpPr>
          <p:spPr bwMode="gray">
            <a:xfrm>
              <a:off x="1933409" y="4123473"/>
              <a:ext cx="1451561" cy="40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1" name="Rectangle 26"/>
            <p:cNvSpPr>
              <a:spLocks noChangeArrowheads="1"/>
            </p:cNvSpPr>
            <p:nvPr/>
          </p:nvSpPr>
          <p:spPr bwMode="auto">
            <a:xfrm>
              <a:off x="3470930" y="4104791"/>
              <a:ext cx="543908" cy="36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78" name="组合 71"/>
          <p:cNvGrpSpPr>
            <a:grpSpLocks/>
          </p:cNvGrpSpPr>
          <p:nvPr/>
        </p:nvGrpSpPr>
        <p:grpSpPr bwMode="auto">
          <a:xfrm>
            <a:off x="4738862" y="4175100"/>
            <a:ext cx="2633662" cy="1052512"/>
            <a:chOff x="4765720" y="3597619"/>
            <a:chExt cx="2634183" cy="1045820"/>
          </a:xfrm>
        </p:grpSpPr>
        <p:grpSp>
          <p:nvGrpSpPr>
            <p:cNvPr id="79" name="组合 64"/>
            <p:cNvGrpSpPr>
              <a:grpSpLocks/>
            </p:cNvGrpSpPr>
            <p:nvPr/>
          </p:nvGrpSpPr>
          <p:grpSpPr bwMode="auto">
            <a:xfrm>
              <a:off x="4765720" y="3597619"/>
              <a:ext cx="2634183" cy="1045820"/>
              <a:chOff x="4765720" y="3597619"/>
              <a:chExt cx="2634183" cy="1045820"/>
            </a:xfrm>
          </p:grpSpPr>
          <p:grpSp>
            <p:nvGrpSpPr>
              <p:cNvPr id="81" name="组合 32"/>
              <p:cNvGrpSpPr>
                <a:grpSpLocks/>
              </p:cNvGrpSpPr>
              <p:nvPr/>
            </p:nvGrpSpPr>
            <p:grpSpPr bwMode="auto">
              <a:xfrm>
                <a:off x="4765720" y="3597619"/>
                <a:ext cx="2634183" cy="1045820"/>
                <a:chOff x="4648293" y="4299345"/>
                <a:chExt cx="2839571" cy="1100753"/>
              </a:xfrm>
            </p:grpSpPr>
            <p:grpSp>
              <p:nvGrpSpPr>
                <p:cNvPr id="83" name="组合 72"/>
                <p:cNvGrpSpPr>
                  <a:grpSpLocks/>
                </p:cNvGrpSpPr>
                <p:nvPr/>
              </p:nvGrpSpPr>
              <p:grpSpPr bwMode="auto">
                <a:xfrm>
                  <a:off x="4648293" y="4299345"/>
                  <a:ext cx="2839571" cy="1100753"/>
                  <a:chOff x="4648293" y="4299345"/>
                  <a:chExt cx="2839571" cy="1100753"/>
                </a:xfrm>
              </p:grpSpPr>
              <p:sp>
                <p:nvSpPr>
                  <p:cNvPr id="105" name="AutoShape 69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766394" y="4179806"/>
                    <a:ext cx="828422" cy="1065888"/>
                  </a:xfrm>
                  <a:prstGeom prst="rightArrow">
                    <a:avLst>
                      <a:gd name="adj1" fmla="val 70389"/>
                      <a:gd name="adj2" fmla="val 64583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zh-CN">
                      <a:latin typeface="Calibri" pitchFamily="34" charset="0"/>
                      <a:ea typeface="宋体" charset="-122"/>
                    </a:endParaRPr>
                  </a:p>
                </p:txBody>
              </p:sp>
              <p:sp>
                <p:nvSpPr>
                  <p:cNvPr id="106" name="圆角矩形 38"/>
                  <p:cNvSpPr>
                    <a:spLocks noChangeArrowheads="1"/>
                  </p:cNvSpPr>
                  <p:nvPr/>
                </p:nvSpPr>
                <p:spPr bwMode="auto">
                  <a:xfrm>
                    <a:off x="5507524" y="4643019"/>
                    <a:ext cx="1980340" cy="757079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>
                      <a:latin typeface="Calibri" pitchFamily="34" charset="0"/>
                      <a:ea typeface="宋体" charset="-122"/>
                    </a:endParaRPr>
                  </a:p>
                </p:txBody>
              </p:sp>
            </p:grpSp>
            <p:grpSp>
              <p:nvGrpSpPr>
                <p:cNvPr id="102" name="组合 38"/>
                <p:cNvGrpSpPr>
                  <a:grpSpLocks noChangeAspect="1"/>
                </p:cNvGrpSpPr>
                <p:nvPr/>
              </p:nvGrpSpPr>
              <p:grpSpPr bwMode="auto">
                <a:xfrm>
                  <a:off x="5107419" y="4644098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103" name="椭圆 35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4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89" y="2041418"/>
                    <a:ext cx="1176219" cy="117879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rgbClr val="FFC000"/>
                    </a:solidFill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itchFamily="34" charset="0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82" name="Rectangle 26"/>
              <p:cNvSpPr>
                <a:spLocks noChangeArrowheads="1"/>
              </p:cNvSpPr>
              <p:nvPr/>
            </p:nvSpPr>
            <p:spPr bwMode="auto">
              <a:xfrm>
                <a:off x="5253351" y="4104792"/>
                <a:ext cx="543695" cy="36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latin typeface="Calibri" pitchFamily="34" charset="0"/>
                    <a:ea typeface="微软雅黑" pitchFamily="34" charset="-122"/>
                  </a:rPr>
                  <a:t>文本</a:t>
                </a:r>
              </a:p>
            </p:txBody>
          </p:sp>
        </p:grpSp>
        <p:sp>
          <p:nvSpPr>
            <p:cNvPr id="80" name="Text Box 18"/>
            <p:cNvSpPr txBox="1">
              <a:spLocks noChangeArrowheads="1"/>
            </p:cNvSpPr>
            <p:nvPr/>
          </p:nvSpPr>
          <p:spPr bwMode="gray">
            <a:xfrm>
              <a:off x="5844128" y="4123473"/>
              <a:ext cx="1513954" cy="406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18824</TotalTime>
  <Words>27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882</cp:revision>
  <dcterms:created xsi:type="dcterms:W3CDTF">2009-02-11T05:37:22Z</dcterms:created>
  <dcterms:modified xsi:type="dcterms:W3CDTF">2012-08-29T00:33:49Z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