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AutoShape 3"/>
          <p:cNvSpPr>
            <a:spLocks noChangeArrowheads="1"/>
          </p:cNvSpPr>
          <p:nvPr/>
        </p:nvSpPr>
        <p:spPr bwMode="gray">
          <a:xfrm>
            <a:off x="2758008" y="1268760"/>
            <a:ext cx="5486400" cy="762000"/>
          </a:xfrm>
          <a:prstGeom prst="roundRect">
            <a:avLst>
              <a:gd name="adj" fmla="val 28750"/>
            </a:avLst>
          </a:prstGeom>
          <a:gradFill rotWithShape="1">
            <a:gsLst>
              <a:gs pos="0">
                <a:srgbClr val="5CB1FE">
                  <a:gamma/>
                  <a:tint val="75686"/>
                  <a:invGamma/>
                </a:srgbClr>
              </a:gs>
              <a:gs pos="50000">
                <a:srgbClr val="5CB1FE"/>
              </a:gs>
              <a:gs pos="100000">
                <a:srgbClr val="5CB1FE">
                  <a:gamma/>
                  <a:tint val="75686"/>
                  <a:invGamma/>
                </a:srgb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rgbClr val="5CB1FE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ThemeGallery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is a Design Digital Content &amp;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Contents mall developed by Guild Design Inc.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grpSp>
        <p:nvGrpSpPr>
          <p:cNvPr id="85" name="Group 4"/>
          <p:cNvGrpSpPr>
            <a:grpSpLocks/>
          </p:cNvGrpSpPr>
          <p:nvPr/>
        </p:nvGrpSpPr>
        <p:grpSpPr bwMode="auto">
          <a:xfrm>
            <a:off x="1691208" y="2030760"/>
            <a:ext cx="5943600" cy="990600"/>
            <a:chOff x="1008" y="1632"/>
            <a:chExt cx="3696" cy="624"/>
          </a:xfrm>
        </p:grpSpPr>
        <p:sp>
          <p:nvSpPr>
            <p:cNvPr id="86" name="Line 5"/>
            <p:cNvSpPr>
              <a:spLocks noChangeShapeType="1"/>
            </p:cNvSpPr>
            <p:nvPr/>
          </p:nvSpPr>
          <p:spPr bwMode="auto">
            <a:xfrm>
              <a:off x="1401" y="1962"/>
              <a:ext cx="329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Line 6"/>
            <p:cNvSpPr>
              <a:spLocks noChangeShapeType="1"/>
            </p:cNvSpPr>
            <p:nvPr/>
          </p:nvSpPr>
          <p:spPr bwMode="auto">
            <a:xfrm flipV="1">
              <a:off x="1008" y="1968"/>
              <a:ext cx="400" cy="28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Line 7"/>
            <p:cNvSpPr>
              <a:spLocks noChangeShapeType="1"/>
            </p:cNvSpPr>
            <p:nvPr/>
          </p:nvSpPr>
          <p:spPr bwMode="auto">
            <a:xfrm flipV="1">
              <a:off x="2756" y="1632"/>
              <a:ext cx="700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Line 8"/>
            <p:cNvSpPr>
              <a:spLocks noChangeShapeType="1"/>
            </p:cNvSpPr>
            <p:nvPr/>
          </p:nvSpPr>
          <p:spPr bwMode="auto">
            <a:xfrm flipV="1">
              <a:off x="4404" y="1968"/>
              <a:ext cx="30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0" name="AutoShape 9"/>
          <p:cNvSpPr>
            <a:spLocks noChangeArrowheads="1"/>
          </p:cNvSpPr>
          <p:nvPr/>
        </p:nvSpPr>
        <p:spPr bwMode="gray">
          <a:xfrm>
            <a:off x="678383" y="3492848"/>
            <a:ext cx="1957388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6161"/>
              </a:gs>
              <a:gs pos="50000">
                <a:srgbClr val="FF6161">
                  <a:gamma/>
                  <a:tint val="69804"/>
                  <a:invGamma/>
                </a:srgbClr>
              </a:gs>
              <a:gs pos="100000">
                <a:srgbClr val="FF6161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6161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91" name="AutoShape 10"/>
          <p:cNvSpPr>
            <a:spLocks noChangeArrowheads="1"/>
          </p:cNvSpPr>
          <p:nvPr/>
        </p:nvSpPr>
        <p:spPr bwMode="gray">
          <a:xfrm>
            <a:off x="754583" y="3000723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6161"/>
              </a:gs>
              <a:gs pos="100000">
                <a:srgbClr val="FF6161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92" name="AutoShape 11"/>
          <p:cNvSpPr>
            <a:spLocks noChangeArrowheads="1"/>
          </p:cNvSpPr>
          <p:nvPr/>
        </p:nvSpPr>
        <p:spPr bwMode="gray">
          <a:xfrm>
            <a:off x="3215208" y="3478560"/>
            <a:ext cx="2005013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69804"/>
                  <a:invGamma/>
                </a:srgbClr>
              </a:gs>
              <a:gs pos="100000">
                <a:srgbClr val="FFC319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319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93" name="Text Box 12"/>
          <p:cNvSpPr txBox="1">
            <a:spLocks noChangeArrowheads="1"/>
          </p:cNvSpPr>
          <p:nvPr/>
        </p:nvSpPr>
        <p:spPr bwMode="gray">
          <a:xfrm>
            <a:off x="832371" y="3021360"/>
            <a:ext cx="174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Add Your Title</a:t>
            </a:r>
          </a:p>
        </p:txBody>
      </p:sp>
      <p:sp>
        <p:nvSpPr>
          <p:cNvPr id="94" name="Text Box 13"/>
          <p:cNvSpPr txBox="1">
            <a:spLocks noChangeArrowheads="1"/>
          </p:cNvSpPr>
          <p:nvPr/>
        </p:nvSpPr>
        <p:spPr bwMode="gray">
          <a:xfrm>
            <a:off x="743471" y="3745260"/>
            <a:ext cx="181927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ThemeGallery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95" name="Text Box 14"/>
          <p:cNvSpPr txBox="1">
            <a:spLocks noChangeArrowheads="1"/>
          </p:cNvSpPr>
          <p:nvPr/>
        </p:nvSpPr>
        <p:spPr bwMode="gray">
          <a:xfrm>
            <a:off x="3286646" y="3707160"/>
            <a:ext cx="186055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ThemeGallery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96" name="AutoShape 15"/>
          <p:cNvSpPr>
            <a:spLocks noChangeArrowheads="1"/>
          </p:cNvSpPr>
          <p:nvPr/>
        </p:nvSpPr>
        <p:spPr bwMode="gray">
          <a:xfrm>
            <a:off x="3296171" y="3000723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319"/>
              </a:gs>
              <a:gs pos="100000">
                <a:srgbClr val="FFC31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97" name="Text Box 16"/>
          <p:cNvSpPr txBox="1">
            <a:spLocks noChangeArrowheads="1"/>
          </p:cNvSpPr>
          <p:nvPr/>
        </p:nvSpPr>
        <p:spPr bwMode="gray">
          <a:xfrm>
            <a:off x="3454921" y="3021360"/>
            <a:ext cx="174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Add Your Title</a:t>
            </a:r>
          </a:p>
        </p:txBody>
      </p:sp>
      <p:sp>
        <p:nvSpPr>
          <p:cNvPr id="98" name="AutoShape 17"/>
          <p:cNvSpPr>
            <a:spLocks noChangeArrowheads="1"/>
          </p:cNvSpPr>
          <p:nvPr/>
        </p:nvSpPr>
        <p:spPr bwMode="gray">
          <a:xfrm>
            <a:off x="5882208" y="3492848"/>
            <a:ext cx="1957388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A8D02A"/>
              </a:gs>
              <a:gs pos="50000">
                <a:srgbClr val="A8D02A">
                  <a:gamma/>
                  <a:tint val="69804"/>
                  <a:invGamma/>
                </a:srgbClr>
              </a:gs>
              <a:gs pos="100000">
                <a:srgbClr val="A8D02A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8D02A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99" name="Text Box 18"/>
          <p:cNvSpPr txBox="1">
            <a:spLocks noChangeArrowheads="1"/>
          </p:cNvSpPr>
          <p:nvPr/>
        </p:nvSpPr>
        <p:spPr bwMode="gray">
          <a:xfrm>
            <a:off x="5955233" y="3742085"/>
            <a:ext cx="181927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ThemeGallery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100" name="AutoShape 19"/>
          <p:cNvSpPr>
            <a:spLocks noChangeArrowheads="1"/>
          </p:cNvSpPr>
          <p:nvPr/>
        </p:nvSpPr>
        <p:spPr bwMode="gray">
          <a:xfrm>
            <a:off x="5966346" y="3000723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8D02A"/>
              </a:gs>
              <a:gs pos="100000">
                <a:srgbClr val="A8D02A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01" name="Text Box 20"/>
          <p:cNvSpPr txBox="1">
            <a:spLocks noChangeArrowheads="1"/>
          </p:cNvSpPr>
          <p:nvPr/>
        </p:nvSpPr>
        <p:spPr bwMode="gray">
          <a:xfrm>
            <a:off x="6104458" y="3021360"/>
            <a:ext cx="174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Add Your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18824</TotalTime>
  <Words>70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881</cp:revision>
  <dcterms:created xsi:type="dcterms:W3CDTF">2009-02-11T05:37:22Z</dcterms:created>
  <dcterms:modified xsi:type="dcterms:W3CDTF">2012-08-26T12:34:38Z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