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814908" y="980728"/>
            <a:ext cx="7429500" cy="5286375"/>
          </a:xfrm>
          <a:prstGeom prst="roundRect">
            <a:avLst>
              <a:gd name="adj" fmla="val 3486"/>
            </a:avLst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宋体" pitchFamily="2" charset="-122"/>
            </a:endParaRPr>
          </a:p>
        </p:txBody>
      </p:sp>
      <p:pic>
        <p:nvPicPr>
          <p:cNvPr id="28" name="Picture 3" descr="C:\Documents and Settings\Administrator\桌面\18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27671" y="1082328"/>
            <a:ext cx="6403975" cy="3827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1386408" y="5124103"/>
            <a:ext cx="6572250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参加这里的聚会是很困难的，这更使得你对南部海滩难以忘怀。海滩本身是非常棒的。从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月到第二年的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月，南部海滩更像是一个社交活动的场所，而不只是一个可以进行日光浴和冲浪锻炼的地方，因为这时整个美国大陆的其它地方都很冷。</a:t>
            </a:r>
            <a:br>
              <a:rPr lang="zh-CN" altLang="en-US" sz="1400">
                <a:latin typeface="微软雅黑" pitchFamily="34" charset="-122"/>
                <a:ea typeface="微软雅黑" pitchFamily="34" charset="-122"/>
              </a:rPr>
            </a:b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18516</TotalTime>
  <Words>71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825</cp:revision>
  <dcterms:created xsi:type="dcterms:W3CDTF">2009-02-11T05:37:22Z</dcterms:created>
  <dcterms:modified xsi:type="dcterms:W3CDTF">2012-08-29T14:16:29Z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