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AutoShape 5"/>
          <p:cNvSpPr>
            <a:spLocks noChangeArrowheads="1"/>
          </p:cNvSpPr>
          <p:nvPr/>
        </p:nvSpPr>
        <p:spPr bwMode="auto">
          <a:xfrm>
            <a:off x="748804" y="1576388"/>
            <a:ext cx="7567612" cy="4352925"/>
          </a:xfrm>
          <a:prstGeom prst="roundRect">
            <a:avLst>
              <a:gd name="adj" fmla="val 3231"/>
            </a:avLst>
          </a:prstGeom>
          <a:noFill/>
          <a:ln w="25400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</p:spPr>
        <p:txBody>
          <a:bodyPr wrap="none" lIns="91425" tIns="45713" rIns="91425" bIns="45713" anchor="ctr"/>
          <a:lstStyle/>
          <a:p>
            <a:pPr algn="ctr">
              <a:lnSpc>
                <a:spcPct val="140000"/>
              </a:lnSpc>
              <a:buClr>
                <a:schemeClr val="bg1"/>
              </a:buClr>
              <a:defRPr/>
            </a:pPr>
            <a:endParaRPr lang="zh-CN" altLang="en-US" sz="8800" b="1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38" name="Rectangle 9"/>
          <p:cNvSpPr>
            <a:spLocks noChangeArrowheads="1"/>
          </p:cNvSpPr>
          <p:nvPr/>
        </p:nvSpPr>
        <p:spPr bwMode="auto">
          <a:xfrm>
            <a:off x="872629" y="1708150"/>
            <a:ext cx="7319962" cy="4089400"/>
          </a:xfrm>
          <a:prstGeom prst="roundRect">
            <a:avLst>
              <a:gd name="adj" fmla="val 3486"/>
            </a:avLst>
          </a:prstGeom>
          <a:solidFill>
            <a:schemeClr val="bg1">
              <a:lumMod val="85000"/>
              <a:alpha val="60000"/>
            </a:schemeClr>
          </a:solidFill>
          <a:ln w="12700">
            <a:solidFill>
              <a:schemeClr val="bg2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40000"/>
              </a:lnSpc>
              <a:buClr>
                <a:schemeClr val="bg1"/>
              </a:buClr>
              <a:defRPr/>
            </a:pPr>
            <a:endParaRPr lang="zh-CN" altLang="en-US">
              <a:latin typeface="Calibri" pitchFamily="34" charset="0"/>
              <a:ea typeface="宋体" charset="-122"/>
            </a:endParaRPr>
          </a:p>
        </p:txBody>
      </p:sp>
      <p:sp>
        <p:nvSpPr>
          <p:cNvPr id="39" name="Line 11"/>
          <p:cNvSpPr>
            <a:spLocks noChangeShapeType="1"/>
          </p:cNvSpPr>
          <p:nvPr/>
        </p:nvSpPr>
        <p:spPr bwMode="auto">
          <a:xfrm>
            <a:off x="2826841" y="2789238"/>
            <a:ext cx="1588" cy="2366962"/>
          </a:xfrm>
          <a:prstGeom prst="line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0" name="Line 12"/>
          <p:cNvSpPr>
            <a:spLocks noChangeShapeType="1"/>
          </p:cNvSpPr>
          <p:nvPr/>
        </p:nvSpPr>
        <p:spPr bwMode="auto">
          <a:xfrm>
            <a:off x="4523879" y="2789238"/>
            <a:ext cx="1587" cy="2366962"/>
          </a:xfrm>
          <a:prstGeom prst="line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1" name="Line 13"/>
          <p:cNvSpPr>
            <a:spLocks noChangeShapeType="1"/>
          </p:cNvSpPr>
          <p:nvPr/>
        </p:nvSpPr>
        <p:spPr bwMode="auto">
          <a:xfrm>
            <a:off x="6209804" y="2789238"/>
            <a:ext cx="3175" cy="2366962"/>
          </a:xfrm>
          <a:prstGeom prst="line">
            <a:avLst/>
          </a:prstGeom>
          <a:noFill/>
          <a:ln w="15875">
            <a:solidFill>
              <a:schemeClr val="tx1">
                <a:lumMod val="65000"/>
                <a:lumOff val="35000"/>
              </a:schemeClr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2" name="Text Box 56"/>
          <p:cNvSpPr txBox="1">
            <a:spLocks noChangeArrowheads="1"/>
          </p:cNvSpPr>
          <p:nvPr/>
        </p:nvSpPr>
        <p:spPr bwMode="auto">
          <a:xfrm>
            <a:off x="1536204" y="5211763"/>
            <a:ext cx="873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添加文本</a:t>
            </a:r>
          </a:p>
        </p:txBody>
      </p:sp>
      <p:sp>
        <p:nvSpPr>
          <p:cNvPr id="43" name="Text Box 57"/>
          <p:cNvSpPr txBox="1">
            <a:spLocks noChangeArrowheads="1"/>
          </p:cNvSpPr>
          <p:nvPr/>
        </p:nvSpPr>
        <p:spPr bwMode="auto">
          <a:xfrm>
            <a:off x="3230066" y="5211763"/>
            <a:ext cx="873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添加文本</a:t>
            </a:r>
          </a:p>
        </p:txBody>
      </p:sp>
      <p:sp>
        <p:nvSpPr>
          <p:cNvPr id="44" name="Text Box 58"/>
          <p:cNvSpPr txBox="1">
            <a:spLocks noChangeArrowheads="1"/>
          </p:cNvSpPr>
          <p:nvPr/>
        </p:nvSpPr>
        <p:spPr bwMode="auto">
          <a:xfrm>
            <a:off x="4928691" y="5211763"/>
            <a:ext cx="873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添加文本</a:t>
            </a:r>
          </a:p>
        </p:txBody>
      </p:sp>
      <p:sp>
        <p:nvSpPr>
          <p:cNvPr id="45" name="Text Box 59"/>
          <p:cNvSpPr txBox="1">
            <a:spLocks noChangeArrowheads="1"/>
          </p:cNvSpPr>
          <p:nvPr/>
        </p:nvSpPr>
        <p:spPr bwMode="auto">
          <a:xfrm>
            <a:off x="6633666" y="5211763"/>
            <a:ext cx="873125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添加文本</a:t>
            </a:r>
          </a:p>
        </p:txBody>
      </p:sp>
      <p:sp>
        <p:nvSpPr>
          <p:cNvPr id="46" name="AutoShape 25"/>
          <p:cNvSpPr>
            <a:spLocks noChangeArrowheads="1"/>
          </p:cNvSpPr>
          <p:nvPr/>
        </p:nvSpPr>
        <p:spPr bwMode="auto">
          <a:xfrm>
            <a:off x="1493341" y="5014913"/>
            <a:ext cx="488950" cy="147637"/>
          </a:xfrm>
          <a:prstGeom prst="rect">
            <a:avLst/>
          </a:prstGeom>
          <a:solidFill>
            <a:srgbClr val="00B0F0">
              <a:alpha val="90000"/>
            </a:srgbClr>
          </a:solidFill>
          <a:ln w="12700" algn="ctr">
            <a:solidFill>
              <a:srgbClr val="00B0F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7" name="AutoShape 26"/>
          <p:cNvSpPr>
            <a:spLocks noChangeArrowheads="1"/>
          </p:cNvSpPr>
          <p:nvPr/>
        </p:nvSpPr>
        <p:spPr bwMode="auto">
          <a:xfrm>
            <a:off x="3182441" y="4670425"/>
            <a:ext cx="485775" cy="492125"/>
          </a:xfrm>
          <a:prstGeom prst="rect">
            <a:avLst/>
          </a:prstGeom>
          <a:solidFill>
            <a:srgbClr val="00B0F0">
              <a:alpha val="90000"/>
            </a:srgbClr>
          </a:solidFill>
          <a:ln w="12700" algn="ctr">
            <a:solidFill>
              <a:srgbClr val="00B0F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8" name="AutoShape 27"/>
          <p:cNvSpPr>
            <a:spLocks noChangeArrowheads="1"/>
          </p:cNvSpPr>
          <p:nvPr/>
        </p:nvSpPr>
        <p:spPr bwMode="auto">
          <a:xfrm>
            <a:off x="4877891" y="4189413"/>
            <a:ext cx="490538" cy="973137"/>
          </a:xfrm>
          <a:prstGeom prst="rect">
            <a:avLst/>
          </a:prstGeom>
          <a:solidFill>
            <a:srgbClr val="00B0F0">
              <a:alpha val="90000"/>
            </a:srgbClr>
          </a:solidFill>
          <a:ln w="12700" algn="ctr">
            <a:solidFill>
              <a:srgbClr val="00B0F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49" name="AutoShape 28"/>
          <p:cNvSpPr>
            <a:spLocks noChangeArrowheads="1"/>
          </p:cNvSpPr>
          <p:nvPr/>
        </p:nvSpPr>
        <p:spPr bwMode="auto">
          <a:xfrm>
            <a:off x="6565404" y="4043363"/>
            <a:ext cx="488950" cy="1119187"/>
          </a:xfrm>
          <a:prstGeom prst="rect">
            <a:avLst/>
          </a:prstGeom>
          <a:solidFill>
            <a:srgbClr val="00B0F0">
              <a:alpha val="90000"/>
            </a:srgbClr>
          </a:solidFill>
          <a:ln w="12700" algn="ctr">
            <a:solidFill>
              <a:srgbClr val="00B0F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sp>
        <p:nvSpPr>
          <p:cNvPr id="50" name="AutoShape 29"/>
          <p:cNvSpPr>
            <a:spLocks noChangeArrowheads="1"/>
          </p:cNvSpPr>
          <p:nvPr/>
        </p:nvSpPr>
        <p:spPr bwMode="auto">
          <a:xfrm>
            <a:off x="1982291" y="3948113"/>
            <a:ext cx="476250" cy="1214437"/>
          </a:xfrm>
          <a:prstGeom prst="rect">
            <a:avLst/>
          </a:prstGeom>
          <a:solidFill>
            <a:srgbClr val="FFC000">
              <a:alpha val="79999"/>
            </a:srgbClr>
          </a:solidFill>
          <a:ln w="12700" algn="ctr">
            <a:solidFill>
              <a:srgbClr val="FFC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latin typeface="宋体" pitchFamily="2" charset="-122"/>
            </a:endParaRPr>
          </a:p>
        </p:txBody>
      </p:sp>
      <p:sp>
        <p:nvSpPr>
          <p:cNvPr id="51" name="AutoShape 30"/>
          <p:cNvSpPr>
            <a:spLocks noChangeArrowheads="1"/>
          </p:cNvSpPr>
          <p:nvPr/>
        </p:nvSpPr>
        <p:spPr bwMode="auto">
          <a:xfrm>
            <a:off x="3668216" y="4138613"/>
            <a:ext cx="490538" cy="1023937"/>
          </a:xfrm>
          <a:prstGeom prst="rect">
            <a:avLst/>
          </a:prstGeom>
          <a:solidFill>
            <a:srgbClr val="FFC000">
              <a:alpha val="79999"/>
            </a:srgbClr>
          </a:solidFill>
          <a:ln w="12700" algn="ctr">
            <a:solidFill>
              <a:srgbClr val="FFC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latin typeface="宋体" pitchFamily="2" charset="-122"/>
            </a:endParaRPr>
          </a:p>
        </p:txBody>
      </p:sp>
      <p:sp>
        <p:nvSpPr>
          <p:cNvPr id="52" name="AutoShape 31"/>
          <p:cNvSpPr>
            <a:spLocks noChangeArrowheads="1"/>
          </p:cNvSpPr>
          <p:nvPr/>
        </p:nvSpPr>
        <p:spPr bwMode="auto">
          <a:xfrm>
            <a:off x="5368429" y="3551238"/>
            <a:ext cx="476250" cy="1611312"/>
          </a:xfrm>
          <a:prstGeom prst="rect">
            <a:avLst/>
          </a:prstGeom>
          <a:solidFill>
            <a:srgbClr val="FFC000">
              <a:alpha val="79999"/>
            </a:srgbClr>
          </a:solidFill>
          <a:ln w="12700" algn="ctr">
            <a:solidFill>
              <a:srgbClr val="FFC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latin typeface="宋体" pitchFamily="2" charset="-122"/>
            </a:endParaRPr>
          </a:p>
        </p:txBody>
      </p:sp>
      <p:sp>
        <p:nvSpPr>
          <p:cNvPr id="53" name="AutoShape 32"/>
          <p:cNvSpPr>
            <a:spLocks noChangeArrowheads="1"/>
          </p:cNvSpPr>
          <p:nvPr/>
        </p:nvSpPr>
        <p:spPr bwMode="auto">
          <a:xfrm>
            <a:off x="7054354" y="3844925"/>
            <a:ext cx="477837" cy="1317625"/>
          </a:xfrm>
          <a:prstGeom prst="rect">
            <a:avLst/>
          </a:prstGeom>
          <a:solidFill>
            <a:srgbClr val="FFC000">
              <a:alpha val="79999"/>
            </a:srgbClr>
          </a:solidFill>
          <a:ln w="12700" algn="ctr">
            <a:solidFill>
              <a:srgbClr val="FFC00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zh-CN" altLang="en-US">
              <a:latin typeface="宋体" pitchFamily="2" charset="-122"/>
            </a:endParaRPr>
          </a:p>
        </p:txBody>
      </p: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1440954" y="1258888"/>
            <a:ext cx="6232525" cy="627062"/>
            <a:chOff x="1465263" y="1820863"/>
            <a:chExt cx="4762541" cy="719137"/>
          </a:xfrm>
        </p:grpSpPr>
        <p:sp>
          <p:nvSpPr>
            <p:cNvPr id="55" name="AutoShape 3"/>
            <p:cNvSpPr>
              <a:spLocks noChangeArrowheads="1"/>
            </p:cNvSpPr>
            <p:nvPr/>
          </p:nvSpPr>
          <p:spPr bwMode="auto">
            <a:xfrm>
              <a:off x="1465263" y="1820863"/>
              <a:ext cx="4762541" cy="71913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FC000"/>
                </a:gs>
                <a:gs pos="100000">
                  <a:srgbClr val="0070C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zh-CN">
                <a:latin typeface="宋体" pitchFamily="2" charset="-122"/>
              </a:endParaRPr>
            </a:p>
          </p:txBody>
        </p:sp>
        <p:sp>
          <p:nvSpPr>
            <p:cNvPr id="56" name="AutoShape 3"/>
            <p:cNvSpPr>
              <a:spLocks noChangeArrowheads="1"/>
            </p:cNvSpPr>
            <p:nvPr/>
          </p:nvSpPr>
          <p:spPr bwMode="gray">
            <a:xfrm>
              <a:off x="1465263" y="1930099"/>
              <a:ext cx="4761328" cy="500665"/>
            </a:xfrm>
            <a:prstGeom prst="roundRect">
              <a:avLst>
                <a:gd name="adj" fmla="val 16667"/>
              </a:avLst>
            </a:prstGeom>
            <a:gradFill>
              <a:gsLst>
                <a:gs pos="0">
                  <a:schemeClr val="bg1"/>
                </a:gs>
                <a:gs pos="100000">
                  <a:srgbClr val="E8E4CE"/>
                </a:gs>
              </a:gsLst>
              <a:lin ang="5400000" scaled="0"/>
            </a:gradFill>
            <a:ln w="254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00">
                <a:solidFill>
                  <a:schemeClr val="tx2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57" name="Rectangle 13"/>
          <p:cNvSpPr>
            <a:spLocks noChangeArrowheads="1"/>
          </p:cNvSpPr>
          <p:nvPr/>
        </p:nvSpPr>
        <p:spPr bwMode="auto">
          <a:xfrm>
            <a:off x="3723779" y="1377950"/>
            <a:ext cx="1666875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58" name="Text Box 56"/>
          <p:cNvSpPr txBox="1">
            <a:spLocks noChangeArrowheads="1"/>
          </p:cNvSpPr>
          <p:nvPr/>
        </p:nvSpPr>
        <p:spPr bwMode="auto">
          <a:xfrm>
            <a:off x="1950541" y="3624263"/>
            <a:ext cx="525463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</a:p>
        </p:txBody>
      </p:sp>
      <p:sp>
        <p:nvSpPr>
          <p:cNvPr id="59" name="Text Box 56"/>
          <p:cNvSpPr txBox="1">
            <a:spLocks noChangeArrowheads="1"/>
          </p:cNvSpPr>
          <p:nvPr/>
        </p:nvSpPr>
        <p:spPr bwMode="auto">
          <a:xfrm>
            <a:off x="1471116" y="4694238"/>
            <a:ext cx="527050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</a:p>
        </p:txBody>
      </p:sp>
      <p:sp>
        <p:nvSpPr>
          <p:cNvPr id="60" name="Text Box 56"/>
          <p:cNvSpPr txBox="1">
            <a:spLocks noChangeArrowheads="1"/>
          </p:cNvSpPr>
          <p:nvPr/>
        </p:nvSpPr>
        <p:spPr bwMode="auto">
          <a:xfrm>
            <a:off x="3561854" y="3813175"/>
            <a:ext cx="6556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</a:p>
        </p:txBody>
      </p:sp>
      <p:sp>
        <p:nvSpPr>
          <p:cNvPr id="61" name="Text Box 56"/>
          <p:cNvSpPr txBox="1">
            <a:spLocks noChangeArrowheads="1"/>
          </p:cNvSpPr>
          <p:nvPr/>
        </p:nvSpPr>
        <p:spPr bwMode="auto">
          <a:xfrm>
            <a:off x="3153866" y="4340225"/>
            <a:ext cx="527050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</a:p>
        </p:txBody>
      </p:sp>
      <p:sp>
        <p:nvSpPr>
          <p:cNvPr id="62" name="Text Box 56"/>
          <p:cNvSpPr txBox="1">
            <a:spLocks noChangeArrowheads="1"/>
          </p:cNvSpPr>
          <p:nvPr/>
        </p:nvSpPr>
        <p:spPr bwMode="auto">
          <a:xfrm>
            <a:off x="5244604" y="3222625"/>
            <a:ext cx="6556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</a:p>
        </p:txBody>
      </p:sp>
      <p:sp>
        <p:nvSpPr>
          <p:cNvPr id="63" name="Text Box 56"/>
          <p:cNvSpPr txBox="1">
            <a:spLocks noChangeArrowheads="1"/>
          </p:cNvSpPr>
          <p:nvPr/>
        </p:nvSpPr>
        <p:spPr bwMode="auto">
          <a:xfrm>
            <a:off x="4836616" y="3860800"/>
            <a:ext cx="525463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</a:p>
        </p:txBody>
      </p:sp>
      <p:sp>
        <p:nvSpPr>
          <p:cNvPr id="64" name="Text Box 56"/>
          <p:cNvSpPr txBox="1">
            <a:spLocks noChangeArrowheads="1"/>
          </p:cNvSpPr>
          <p:nvPr/>
        </p:nvSpPr>
        <p:spPr bwMode="auto">
          <a:xfrm>
            <a:off x="6951166" y="3519488"/>
            <a:ext cx="6556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</a:p>
        </p:txBody>
      </p:sp>
      <p:sp>
        <p:nvSpPr>
          <p:cNvPr id="65" name="Text Box 56"/>
          <p:cNvSpPr txBox="1">
            <a:spLocks noChangeArrowheads="1"/>
          </p:cNvSpPr>
          <p:nvPr/>
        </p:nvSpPr>
        <p:spPr bwMode="auto">
          <a:xfrm>
            <a:off x="6532066" y="3714750"/>
            <a:ext cx="525463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latin typeface="+mn-lt"/>
                <a:ea typeface="微软雅黑" pitchFamily="34" charset="-122"/>
              </a:rPr>
              <a:t>文本</a:t>
            </a:r>
          </a:p>
        </p:txBody>
      </p:sp>
      <p:sp>
        <p:nvSpPr>
          <p:cNvPr id="66" name="Line 8"/>
          <p:cNvSpPr>
            <a:spLocks noChangeShapeType="1"/>
          </p:cNvSpPr>
          <p:nvPr/>
        </p:nvSpPr>
        <p:spPr bwMode="auto">
          <a:xfrm>
            <a:off x="1193304" y="2301875"/>
            <a:ext cx="0" cy="2854325"/>
          </a:xfrm>
          <a:prstGeom prst="line">
            <a:avLst/>
          </a:prstGeom>
          <a:noFill/>
          <a:ln w="25400">
            <a:solidFill>
              <a:schemeClr val="tx1">
                <a:lumMod val="65000"/>
                <a:lumOff val="35000"/>
              </a:schemeClr>
            </a:solidFill>
            <a:round/>
            <a:headEnd type="triangle" w="med" len="med"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7" name="Line 8"/>
          <p:cNvSpPr>
            <a:spLocks noChangeShapeType="1"/>
          </p:cNvSpPr>
          <p:nvPr/>
        </p:nvSpPr>
        <p:spPr bwMode="auto">
          <a:xfrm rot="16200000">
            <a:off x="4492129" y="1849437"/>
            <a:ext cx="0" cy="6613525"/>
          </a:xfrm>
          <a:prstGeom prst="line">
            <a:avLst/>
          </a:prstGeom>
          <a:noFill/>
          <a:ln w="25400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18824</TotalTime>
  <Words>20</Words>
  <Application>Microsoft Office PowerPoint</Application>
  <PresentationFormat>全屏显示(4:3)</PresentationFormat>
  <Paragraphs>14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884</cp:revision>
  <dcterms:created xsi:type="dcterms:W3CDTF">2009-02-11T05:37:22Z</dcterms:created>
  <dcterms:modified xsi:type="dcterms:W3CDTF">2012-08-29T14:09:40Z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