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AutoShape 207"/>
          <p:cNvSpPr>
            <a:spLocks noChangeArrowheads="1"/>
          </p:cNvSpPr>
          <p:nvPr/>
        </p:nvSpPr>
        <p:spPr bwMode="auto">
          <a:xfrm>
            <a:off x="874662" y="1973263"/>
            <a:ext cx="7297738" cy="3592512"/>
          </a:xfrm>
          <a:prstGeom prst="roundRect">
            <a:avLst>
              <a:gd name="adj" fmla="val 4019"/>
            </a:avLst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  <a:prstDash val="sysDot"/>
            <a:round/>
            <a:headEnd/>
            <a:tailEnd/>
          </a:ln>
        </p:spPr>
        <p:txBody>
          <a:bodyPr wrap="none" lIns="91425" tIns="45713" rIns="91425" bIns="45713" anchor="ctr"/>
          <a:lstStyle/>
          <a:p>
            <a:pPr algn="ctr">
              <a:lnSpc>
                <a:spcPct val="140000"/>
              </a:lnSpc>
              <a:buClr>
                <a:schemeClr val="bg1"/>
              </a:buClr>
              <a:defRPr/>
            </a:pPr>
            <a:endParaRPr lang="zh-CN" altLang="zh-CN" sz="8800" b="1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15" name="AutoShape 196"/>
          <p:cNvSpPr>
            <a:spLocks noChangeArrowheads="1"/>
          </p:cNvSpPr>
          <p:nvPr/>
        </p:nvSpPr>
        <p:spPr bwMode="auto">
          <a:xfrm>
            <a:off x="1155650" y="3284538"/>
            <a:ext cx="2006600" cy="2081212"/>
          </a:xfrm>
          <a:prstGeom prst="roundRect">
            <a:avLst>
              <a:gd name="adj" fmla="val 3727"/>
            </a:avLst>
          </a:prstGeom>
          <a:solidFill>
            <a:schemeClr val="bg1">
              <a:lumMod val="85000"/>
              <a:alpha val="60000"/>
            </a:schemeClr>
          </a:solidFill>
          <a:ln w="12700">
            <a:solidFill>
              <a:schemeClr val="bg2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40000"/>
              </a:lnSpc>
              <a:buClr>
                <a:schemeClr val="bg1"/>
              </a:buClr>
              <a:defRPr/>
            </a:pPr>
            <a:endParaRPr lang="zh-CN" altLang="zh-CN">
              <a:latin typeface="Calibri" pitchFamily="34" charset="0"/>
              <a:ea typeface="宋体" charset="-122"/>
            </a:endParaRPr>
          </a:p>
        </p:txBody>
      </p:sp>
      <p:sp>
        <p:nvSpPr>
          <p:cNvPr id="16" name="Text Box 228"/>
          <p:cNvSpPr txBox="1">
            <a:spLocks noChangeArrowheads="1"/>
          </p:cNvSpPr>
          <p:nvPr/>
        </p:nvSpPr>
        <p:spPr bwMode="auto">
          <a:xfrm>
            <a:off x="1414412" y="3848100"/>
            <a:ext cx="148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ko-KR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 Box 229"/>
          <p:cNvSpPr txBox="1">
            <a:spLocks noChangeArrowheads="1"/>
          </p:cNvSpPr>
          <p:nvPr/>
        </p:nvSpPr>
        <p:spPr bwMode="auto">
          <a:xfrm>
            <a:off x="1414412" y="4284663"/>
            <a:ext cx="14890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ko-KR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AutoShape 3"/>
          <p:cNvSpPr>
            <a:spLocks noChangeArrowheads="1"/>
          </p:cNvSpPr>
          <p:nvPr/>
        </p:nvSpPr>
        <p:spPr bwMode="auto">
          <a:xfrm>
            <a:off x="1068337" y="2559050"/>
            <a:ext cx="2182813" cy="68103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C000"/>
              </a:gs>
              <a:gs pos="100000">
                <a:srgbClr val="0070C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zh-CN">
              <a:latin typeface="宋体" pitchFamily="2" charset="-122"/>
            </a:endParaRPr>
          </a:p>
        </p:txBody>
      </p:sp>
      <p:sp>
        <p:nvSpPr>
          <p:cNvPr id="19" name="AutoShape 3"/>
          <p:cNvSpPr>
            <a:spLocks noChangeArrowheads="1"/>
          </p:cNvSpPr>
          <p:nvPr/>
        </p:nvSpPr>
        <p:spPr bwMode="gray">
          <a:xfrm>
            <a:off x="1068337" y="2643188"/>
            <a:ext cx="2182813" cy="512762"/>
          </a:xfrm>
          <a:prstGeom prst="roundRect">
            <a:avLst>
              <a:gd name="adj" fmla="val 16667"/>
            </a:avLst>
          </a:prstGeom>
          <a:gradFill>
            <a:gsLst>
              <a:gs pos="0">
                <a:schemeClr val="bg1"/>
              </a:gs>
              <a:gs pos="100000">
                <a:srgbClr val="E8E4CE"/>
              </a:gs>
            </a:gsLst>
            <a:lin ang="5400000" scaled="0"/>
          </a:gradFill>
          <a:ln w="25400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200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20" name="Text Box 229"/>
          <p:cNvSpPr txBox="1">
            <a:spLocks noChangeArrowheads="1"/>
          </p:cNvSpPr>
          <p:nvPr/>
        </p:nvSpPr>
        <p:spPr bwMode="auto">
          <a:xfrm>
            <a:off x="1503312" y="2768600"/>
            <a:ext cx="13843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ko-KR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AutoShape 3"/>
          <p:cNvSpPr>
            <a:spLocks noChangeArrowheads="1"/>
          </p:cNvSpPr>
          <p:nvPr/>
        </p:nvSpPr>
        <p:spPr bwMode="auto">
          <a:xfrm>
            <a:off x="2290712" y="1630363"/>
            <a:ext cx="4502150" cy="68103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C000"/>
              </a:gs>
              <a:gs pos="100000">
                <a:srgbClr val="0070C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zh-CN">
              <a:latin typeface="宋体" pitchFamily="2" charset="-122"/>
            </a:endParaRPr>
          </a:p>
        </p:txBody>
      </p:sp>
      <p:sp>
        <p:nvSpPr>
          <p:cNvPr id="34" name="AutoShape 3"/>
          <p:cNvSpPr>
            <a:spLocks noChangeArrowheads="1"/>
          </p:cNvSpPr>
          <p:nvPr/>
        </p:nvSpPr>
        <p:spPr bwMode="gray">
          <a:xfrm>
            <a:off x="2290712" y="1714500"/>
            <a:ext cx="4502150" cy="512763"/>
          </a:xfrm>
          <a:prstGeom prst="roundRect">
            <a:avLst>
              <a:gd name="adj" fmla="val 16667"/>
            </a:avLst>
          </a:prstGeom>
          <a:gradFill>
            <a:gsLst>
              <a:gs pos="0">
                <a:schemeClr val="bg1"/>
              </a:gs>
              <a:gs pos="100000">
                <a:srgbClr val="E8E4CE"/>
              </a:gs>
            </a:gsLst>
            <a:lin ang="5400000" scaled="0"/>
          </a:gradFill>
          <a:ln w="25400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200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35" name="Rectangle 13"/>
          <p:cNvSpPr>
            <a:spLocks noChangeArrowheads="1"/>
          </p:cNvSpPr>
          <p:nvPr/>
        </p:nvSpPr>
        <p:spPr bwMode="auto">
          <a:xfrm>
            <a:off x="3728987" y="1781175"/>
            <a:ext cx="1724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6" name="AutoShape 222"/>
          <p:cNvSpPr>
            <a:spLocks noChangeArrowheads="1"/>
          </p:cNvSpPr>
          <p:nvPr/>
        </p:nvSpPr>
        <p:spPr bwMode="auto">
          <a:xfrm>
            <a:off x="1136600" y="3222625"/>
            <a:ext cx="2046287" cy="71438"/>
          </a:xfrm>
          <a:custGeom>
            <a:avLst/>
            <a:gdLst>
              <a:gd name="T0" fmla="*/ 2370872 w 21600"/>
              <a:gd name="T1" fmla="*/ 35719 h 21600"/>
              <a:gd name="T2" fmla="*/ 1208088 w 21600"/>
              <a:gd name="T3" fmla="*/ 71437 h 21600"/>
              <a:gd name="T4" fmla="*/ 45303 w 21600"/>
              <a:gd name="T5" fmla="*/ 35719 h 21600"/>
              <a:gd name="T6" fmla="*/ 1208088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2205 w 21600"/>
              <a:gd name="T13" fmla="*/ 2205 h 21600"/>
              <a:gd name="T14" fmla="*/ 19395 w 21600"/>
              <a:gd name="T15" fmla="*/ 1939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810" y="21600"/>
                </a:lnTo>
                <a:lnTo>
                  <a:pt x="20790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37" name="AutoShape 196"/>
          <p:cNvSpPr>
            <a:spLocks noChangeArrowheads="1"/>
          </p:cNvSpPr>
          <p:nvPr/>
        </p:nvSpPr>
        <p:spPr bwMode="auto">
          <a:xfrm>
            <a:off x="3508325" y="3284538"/>
            <a:ext cx="2008187" cy="2081212"/>
          </a:xfrm>
          <a:prstGeom prst="roundRect">
            <a:avLst>
              <a:gd name="adj" fmla="val 3727"/>
            </a:avLst>
          </a:prstGeom>
          <a:solidFill>
            <a:schemeClr val="bg1">
              <a:lumMod val="85000"/>
              <a:alpha val="60000"/>
            </a:schemeClr>
          </a:solidFill>
          <a:ln w="12700">
            <a:solidFill>
              <a:schemeClr val="bg2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40000"/>
              </a:lnSpc>
              <a:buClr>
                <a:schemeClr val="bg1"/>
              </a:buClr>
              <a:defRPr/>
            </a:pPr>
            <a:endParaRPr lang="zh-CN" altLang="zh-CN">
              <a:latin typeface="Calibri" pitchFamily="34" charset="0"/>
              <a:ea typeface="宋体" charset="-122"/>
            </a:endParaRPr>
          </a:p>
        </p:txBody>
      </p:sp>
      <p:sp>
        <p:nvSpPr>
          <p:cNvPr id="38" name="Text Box 228"/>
          <p:cNvSpPr txBox="1">
            <a:spLocks noChangeArrowheads="1"/>
          </p:cNvSpPr>
          <p:nvPr/>
        </p:nvSpPr>
        <p:spPr bwMode="auto">
          <a:xfrm>
            <a:off x="3768675" y="3848100"/>
            <a:ext cx="14874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ko-KR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 Box 229"/>
          <p:cNvSpPr txBox="1">
            <a:spLocks noChangeArrowheads="1"/>
          </p:cNvSpPr>
          <p:nvPr/>
        </p:nvSpPr>
        <p:spPr bwMode="auto">
          <a:xfrm>
            <a:off x="3768675" y="4284663"/>
            <a:ext cx="14874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ko-KR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AutoShape 3"/>
          <p:cNvSpPr>
            <a:spLocks noChangeArrowheads="1"/>
          </p:cNvSpPr>
          <p:nvPr/>
        </p:nvSpPr>
        <p:spPr bwMode="auto">
          <a:xfrm>
            <a:off x="3421012" y="2559050"/>
            <a:ext cx="2182813" cy="68103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C000"/>
              </a:gs>
              <a:gs pos="100000">
                <a:srgbClr val="0070C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zh-CN">
              <a:latin typeface="宋体" pitchFamily="2" charset="-122"/>
            </a:endParaRPr>
          </a:p>
        </p:txBody>
      </p:sp>
      <p:sp>
        <p:nvSpPr>
          <p:cNvPr id="41" name="AutoShape 3"/>
          <p:cNvSpPr>
            <a:spLocks noChangeArrowheads="1"/>
          </p:cNvSpPr>
          <p:nvPr/>
        </p:nvSpPr>
        <p:spPr bwMode="gray">
          <a:xfrm>
            <a:off x="3421012" y="2643188"/>
            <a:ext cx="2182813" cy="512762"/>
          </a:xfrm>
          <a:prstGeom prst="roundRect">
            <a:avLst>
              <a:gd name="adj" fmla="val 16667"/>
            </a:avLst>
          </a:prstGeom>
          <a:gradFill>
            <a:gsLst>
              <a:gs pos="0">
                <a:schemeClr val="bg1"/>
              </a:gs>
              <a:gs pos="100000">
                <a:srgbClr val="E8E4CE"/>
              </a:gs>
            </a:gsLst>
            <a:lin ang="5400000" scaled="0"/>
          </a:gradFill>
          <a:ln w="25400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200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42" name="Text Box 229"/>
          <p:cNvSpPr txBox="1">
            <a:spLocks noChangeArrowheads="1"/>
          </p:cNvSpPr>
          <p:nvPr/>
        </p:nvSpPr>
        <p:spPr bwMode="auto">
          <a:xfrm>
            <a:off x="3855987" y="2768600"/>
            <a:ext cx="13858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ko-KR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AutoShape 222"/>
          <p:cNvSpPr>
            <a:spLocks noChangeArrowheads="1"/>
          </p:cNvSpPr>
          <p:nvPr/>
        </p:nvSpPr>
        <p:spPr bwMode="auto">
          <a:xfrm>
            <a:off x="3489275" y="3222625"/>
            <a:ext cx="2046287" cy="71438"/>
          </a:xfrm>
          <a:custGeom>
            <a:avLst/>
            <a:gdLst>
              <a:gd name="T0" fmla="*/ 2370872 w 21600"/>
              <a:gd name="T1" fmla="*/ 35719 h 21600"/>
              <a:gd name="T2" fmla="*/ 1208088 w 21600"/>
              <a:gd name="T3" fmla="*/ 71437 h 21600"/>
              <a:gd name="T4" fmla="*/ 45303 w 21600"/>
              <a:gd name="T5" fmla="*/ 35719 h 21600"/>
              <a:gd name="T6" fmla="*/ 1208088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2205 w 21600"/>
              <a:gd name="T13" fmla="*/ 2205 h 21600"/>
              <a:gd name="T14" fmla="*/ 19395 w 21600"/>
              <a:gd name="T15" fmla="*/ 1939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810" y="21600"/>
                </a:lnTo>
                <a:lnTo>
                  <a:pt x="20790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44" name="AutoShape 196"/>
          <p:cNvSpPr>
            <a:spLocks noChangeArrowheads="1"/>
          </p:cNvSpPr>
          <p:nvPr/>
        </p:nvSpPr>
        <p:spPr bwMode="auto">
          <a:xfrm>
            <a:off x="5884812" y="3284538"/>
            <a:ext cx="2008188" cy="2081212"/>
          </a:xfrm>
          <a:prstGeom prst="roundRect">
            <a:avLst>
              <a:gd name="adj" fmla="val 3727"/>
            </a:avLst>
          </a:prstGeom>
          <a:solidFill>
            <a:schemeClr val="bg1">
              <a:lumMod val="85000"/>
              <a:alpha val="60000"/>
            </a:schemeClr>
          </a:solidFill>
          <a:ln w="12700">
            <a:solidFill>
              <a:schemeClr val="bg2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40000"/>
              </a:lnSpc>
              <a:buClr>
                <a:schemeClr val="bg1"/>
              </a:buClr>
              <a:defRPr/>
            </a:pPr>
            <a:endParaRPr lang="zh-CN" altLang="zh-CN">
              <a:latin typeface="Calibri" pitchFamily="34" charset="0"/>
              <a:ea typeface="宋体" charset="-122"/>
            </a:endParaRPr>
          </a:p>
        </p:txBody>
      </p:sp>
      <p:sp>
        <p:nvSpPr>
          <p:cNvPr id="45" name="Text Box 228"/>
          <p:cNvSpPr txBox="1">
            <a:spLocks noChangeArrowheads="1"/>
          </p:cNvSpPr>
          <p:nvPr/>
        </p:nvSpPr>
        <p:spPr bwMode="auto">
          <a:xfrm>
            <a:off x="6145162" y="3848100"/>
            <a:ext cx="14874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ko-KR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 Box 229"/>
          <p:cNvSpPr txBox="1">
            <a:spLocks noChangeArrowheads="1"/>
          </p:cNvSpPr>
          <p:nvPr/>
        </p:nvSpPr>
        <p:spPr bwMode="auto">
          <a:xfrm>
            <a:off x="6145162" y="4284663"/>
            <a:ext cx="14874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ko-KR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AutoShape 3"/>
          <p:cNvSpPr>
            <a:spLocks noChangeArrowheads="1"/>
          </p:cNvSpPr>
          <p:nvPr/>
        </p:nvSpPr>
        <p:spPr bwMode="auto">
          <a:xfrm>
            <a:off x="5797500" y="2559050"/>
            <a:ext cx="2182812" cy="68103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C000"/>
              </a:gs>
              <a:gs pos="100000">
                <a:srgbClr val="0070C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zh-CN">
              <a:latin typeface="宋体" pitchFamily="2" charset="-122"/>
            </a:endParaRPr>
          </a:p>
        </p:txBody>
      </p:sp>
      <p:sp>
        <p:nvSpPr>
          <p:cNvPr id="48" name="AutoShape 3"/>
          <p:cNvSpPr>
            <a:spLocks noChangeArrowheads="1"/>
          </p:cNvSpPr>
          <p:nvPr/>
        </p:nvSpPr>
        <p:spPr bwMode="gray">
          <a:xfrm>
            <a:off x="5797500" y="2643188"/>
            <a:ext cx="2182812" cy="512762"/>
          </a:xfrm>
          <a:prstGeom prst="roundRect">
            <a:avLst>
              <a:gd name="adj" fmla="val 16667"/>
            </a:avLst>
          </a:prstGeom>
          <a:gradFill>
            <a:gsLst>
              <a:gs pos="0">
                <a:schemeClr val="bg1"/>
              </a:gs>
              <a:gs pos="100000">
                <a:srgbClr val="E8E4CE"/>
              </a:gs>
            </a:gsLst>
            <a:lin ang="5400000" scaled="0"/>
          </a:gradFill>
          <a:ln w="25400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200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49" name="Text Box 229"/>
          <p:cNvSpPr txBox="1">
            <a:spLocks noChangeArrowheads="1"/>
          </p:cNvSpPr>
          <p:nvPr/>
        </p:nvSpPr>
        <p:spPr bwMode="auto">
          <a:xfrm>
            <a:off x="6232475" y="2768600"/>
            <a:ext cx="13858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ko-KR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AutoShape 222"/>
          <p:cNvSpPr>
            <a:spLocks noChangeArrowheads="1"/>
          </p:cNvSpPr>
          <p:nvPr/>
        </p:nvSpPr>
        <p:spPr bwMode="auto">
          <a:xfrm>
            <a:off x="5865762" y="3222625"/>
            <a:ext cx="2046288" cy="71438"/>
          </a:xfrm>
          <a:custGeom>
            <a:avLst/>
            <a:gdLst>
              <a:gd name="T0" fmla="*/ 2370872 w 21600"/>
              <a:gd name="T1" fmla="*/ 35719 h 21600"/>
              <a:gd name="T2" fmla="*/ 1208088 w 21600"/>
              <a:gd name="T3" fmla="*/ 71437 h 21600"/>
              <a:gd name="T4" fmla="*/ 45303 w 21600"/>
              <a:gd name="T5" fmla="*/ 35719 h 21600"/>
              <a:gd name="T6" fmla="*/ 1208088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2205 w 21600"/>
              <a:gd name="T13" fmla="*/ 2205 h 21600"/>
              <a:gd name="T14" fmla="*/ 19395 w 21600"/>
              <a:gd name="T15" fmla="*/ 1939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810" y="21600"/>
                </a:lnTo>
                <a:lnTo>
                  <a:pt x="20790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chemeClr val="bg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18516</TotalTime>
  <Words>30</Words>
  <Application>Microsoft Office PowerPoint</Application>
  <PresentationFormat>全屏显示(4:3)</PresentationFormat>
  <Paragraphs>10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824</cp:revision>
  <dcterms:created xsi:type="dcterms:W3CDTF">2009-02-11T05:37:22Z</dcterms:created>
  <dcterms:modified xsi:type="dcterms:W3CDTF">2012-08-29T14:06:12Z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