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66" d="100"/>
          <a:sy n="66" d="100"/>
        </p:scale>
        <p:origin x="-17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7"/>
          <p:cNvGrpSpPr>
            <a:grpSpLocks/>
          </p:cNvGrpSpPr>
          <p:nvPr/>
        </p:nvGrpSpPr>
        <p:grpSpPr bwMode="auto">
          <a:xfrm>
            <a:off x="1428750" y="2071688"/>
            <a:ext cx="6227763" cy="719137"/>
            <a:chOff x="1844462" y="2578435"/>
            <a:chExt cx="6228000" cy="719138"/>
          </a:xfrm>
        </p:grpSpPr>
        <p:sp>
          <p:nvSpPr>
            <p:cNvPr id="22" name="AutoShape 3"/>
            <p:cNvSpPr>
              <a:spLocks noChangeArrowheads="1"/>
            </p:cNvSpPr>
            <p:nvPr/>
          </p:nvSpPr>
          <p:spPr bwMode="auto">
            <a:xfrm>
              <a:off x="1844462" y="2578435"/>
              <a:ext cx="622800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latin typeface="宋体" pitchFamily="2" charset="-122"/>
              </a:endParaRPr>
            </a:p>
          </p:txBody>
        </p:sp>
        <p:sp>
          <p:nvSpPr>
            <p:cNvPr id="23" name="AutoShape 3"/>
            <p:cNvSpPr>
              <a:spLocks noChangeArrowheads="1"/>
            </p:cNvSpPr>
            <p:nvPr/>
          </p:nvSpPr>
          <p:spPr bwMode="gray">
            <a:xfrm>
              <a:off x="1844462" y="2667335"/>
              <a:ext cx="6228000" cy="54133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bg1"/>
                </a:gs>
                <a:gs pos="100000">
                  <a:srgbClr val="E8E4CE"/>
                </a:gs>
              </a:gsLst>
              <a:lin ang="5400000" scaled="0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3181350" y="2246313"/>
            <a:ext cx="2743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25" name="组合 19"/>
          <p:cNvGrpSpPr>
            <a:grpSpLocks/>
          </p:cNvGrpSpPr>
          <p:nvPr/>
        </p:nvGrpSpPr>
        <p:grpSpPr bwMode="auto">
          <a:xfrm>
            <a:off x="1428750" y="3052763"/>
            <a:ext cx="6227763" cy="719137"/>
            <a:chOff x="1845037" y="3559858"/>
            <a:chExt cx="6226850" cy="719138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1845037" y="3559858"/>
              <a:ext cx="622685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latin typeface="宋体" pitchFamily="2" charset="-122"/>
              </a:endParaRPr>
            </a:p>
          </p:txBody>
        </p:sp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845037" y="3648758"/>
              <a:ext cx="6226850" cy="54133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bg1"/>
                </a:gs>
                <a:gs pos="100000">
                  <a:srgbClr val="E8E4CE"/>
                </a:gs>
              </a:gsLst>
              <a:lin ang="5400000" scaled="0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3181350" y="3228975"/>
            <a:ext cx="274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29" name="组合 20"/>
          <p:cNvGrpSpPr>
            <a:grpSpLocks/>
          </p:cNvGrpSpPr>
          <p:nvPr/>
        </p:nvGrpSpPr>
        <p:grpSpPr bwMode="auto">
          <a:xfrm>
            <a:off x="1428750" y="4078015"/>
            <a:ext cx="6227763" cy="719137"/>
            <a:chOff x="1844462" y="4565094"/>
            <a:chExt cx="6228000" cy="719137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1844462" y="4565094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latin typeface="宋体" pitchFamily="2" charset="-122"/>
              </a:endParaRPr>
            </a:p>
          </p:txBody>
        </p:sp>
        <p:sp>
          <p:nvSpPr>
            <p:cNvPr id="31" name="AutoShape 3"/>
            <p:cNvSpPr>
              <a:spLocks noChangeArrowheads="1"/>
            </p:cNvSpPr>
            <p:nvPr/>
          </p:nvSpPr>
          <p:spPr bwMode="gray">
            <a:xfrm>
              <a:off x="1844462" y="4653994"/>
              <a:ext cx="6228000" cy="541337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bg1"/>
                </a:gs>
                <a:gs pos="100000">
                  <a:srgbClr val="E8E4CE"/>
                </a:gs>
              </a:gsLst>
              <a:lin ang="5400000" scaled="0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3181350" y="4233863"/>
            <a:ext cx="274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9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823</cp:revision>
  <dcterms:created xsi:type="dcterms:W3CDTF">2009-02-11T05:37:22Z</dcterms:created>
  <dcterms:modified xsi:type="dcterms:W3CDTF">2012-08-29T09:20:03Z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