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593612"/>
              </p:ext>
            </p:extLst>
          </p:nvPr>
        </p:nvGraphicFramePr>
        <p:xfrm>
          <a:off x="690636" y="1772816"/>
          <a:ext cx="7697788" cy="3944938"/>
        </p:xfrm>
        <a:graphic>
          <a:graphicData uri="http://schemas.openxmlformats.org/drawingml/2006/table">
            <a:tbl>
              <a:tblPr/>
              <a:tblGrid>
                <a:gridCol w="1731963"/>
                <a:gridCol w="1212850"/>
                <a:gridCol w="1173162"/>
                <a:gridCol w="1193800"/>
                <a:gridCol w="1196975"/>
                <a:gridCol w="1189038"/>
              </a:tblGrid>
              <a:tr h="59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Text 1</a:t>
                      </a: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CC00"/>
                        </a:gs>
                        <a:gs pos="10000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Text 2</a:t>
                      </a: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CC00"/>
                        </a:gs>
                        <a:gs pos="10000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Text 3</a:t>
                      </a: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CC00"/>
                        </a:gs>
                        <a:gs pos="10000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Text 4</a:t>
                      </a: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CC00"/>
                        </a:gs>
                        <a:gs pos="10000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Text 5</a:t>
                      </a:r>
                      <a:endParaRPr kumimoji="0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FFCC00"/>
                        </a:gs>
                        <a:gs pos="100000">
                          <a:srgbClr val="FFCC00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8159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Add text 1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268DF4"/>
                        </a:gs>
                        <a:gs pos="10000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8524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Add text 2</a:t>
                      </a: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268DF4"/>
                        </a:gs>
                        <a:gs pos="10000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847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Add text 3</a:t>
                      </a:r>
                      <a:endParaRPr kumimoji="0" lang="ko-KR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268DF4"/>
                        </a:gs>
                        <a:gs pos="10000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8318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charset="-127"/>
                        </a:rPr>
                        <a:t>Add text 4</a:t>
                      </a: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268DF4"/>
                        </a:gs>
                        <a:gs pos="100000">
                          <a:srgbClr val="268DF4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  <a:ea typeface="굴림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80000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18808</TotalTime>
  <Words>23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879</cp:revision>
  <dcterms:created xsi:type="dcterms:W3CDTF">2009-02-11T05:37:22Z</dcterms:created>
  <dcterms:modified xsi:type="dcterms:W3CDTF">2012-08-26T11:01:34Z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