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表格 40"/>
          <p:cNvGraphicFramePr>
            <a:graphicFrameLocks noGrp="1"/>
          </p:cNvGraphicFramePr>
          <p:nvPr/>
        </p:nvGraphicFramePr>
        <p:xfrm>
          <a:off x="360040" y="1196752"/>
          <a:ext cx="8352924" cy="365243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029714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  <a:gridCol w="813690"/>
              </a:tblGrid>
              <a:tr h="6087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ysClr val="windowText" lastClr="000000">
                            <a:lumMod val="75000"/>
                            <a:lumOff val="25000"/>
                          </a:sysClr>
                        </a:gs>
                        <a:gs pos="100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  <a:r>
                        <a:rPr lang="zh-CN" altLang="en-US" sz="14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ysClr val="windowText" lastClr="000000">
                            <a:lumMod val="75000"/>
                            <a:lumOff val="25000"/>
                          </a:sysClr>
                        </a:gs>
                        <a:gs pos="100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  <a:r>
                        <a:rPr lang="zh-CN" altLang="en-US" sz="14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ysClr val="windowText" lastClr="000000">
                            <a:lumMod val="75000"/>
                            <a:lumOff val="25000"/>
                          </a:sysClr>
                        </a:gs>
                        <a:gs pos="100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  <a:r>
                        <a:rPr lang="zh-CN" altLang="en-US" sz="14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ysClr val="windowText" lastClr="000000">
                            <a:lumMod val="75000"/>
                            <a:lumOff val="25000"/>
                          </a:sysClr>
                        </a:gs>
                        <a:gs pos="100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lang="zh-CN" altLang="en-US" sz="1400" u="none" strike="noStrike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ysClr val="windowText" lastClr="000000">
                            <a:lumMod val="75000"/>
                            <a:lumOff val="25000"/>
                          </a:sysClr>
                        </a:gs>
                        <a:gs pos="100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r>
                        <a:rPr lang="zh-CN" altLang="en-US" sz="1400" u="none" strike="noStrike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ysClr val="windowText" lastClr="000000">
                            <a:lumMod val="75000"/>
                            <a:lumOff val="25000"/>
                          </a:sysClr>
                        </a:gs>
                        <a:gs pos="100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r>
                        <a:rPr lang="zh-CN" altLang="en-US" sz="14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ysClr val="windowText" lastClr="000000">
                            <a:lumMod val="75000"/>
                            <a:lumOff val="25000"/>
                          </a:sysClr>
                        </a:gs>
                        <a:gs pos="100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r>
                        <a:rPr lang="zh-CN" altLang="en-US" sz="14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ysClr val="windowText" lastClr="000000">
                            <a:lumMod val="75000"/>
                            <a:lumOff val="25000"/>
                          </a:sysClr>
                        </a:gs>
                        <a:gs pos="100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4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ysClr val="windowText" lastClr="000000">
                            <a:lumMod val="75000"/>
                            <a:lumOff val="25000"/>
                          </a:sysClr>
                        </a:gs>
                        <a:gs pos="100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lin ang="16200000" scaled="0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  <a:r>
                        <a:rPr lang="zh-CN" altLang="en-US" sz="140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ysClr val="windowText" lastClr="000000">
                            <a:lumMod val="75000"/>
                            <a:lumOff val="25000"/>
                          </a:sysClr>
                        </a:gs>
                        <a:gs pos="100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lin ang="16200000" scaled="0"/>
                    </a:gradFill>
                  </a:tcPr>
                </a:tc>
              </a:tr>
              <a:tr h="6087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项目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</a:tr>
              <a:tr h="6087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项目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6087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项目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</a:tr>
              <a:tr h="6087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项目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6087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项目</a:t>
                      </a:r>
                      <a:r>
                        <a:rPr lang="en-US" altLang="zh-C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40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42" name="矩形​​ 6"/>
          <p:cNvSpPr/>
          <p:nvPr/>
        </p:nvSpPr>
        <p:spPr>
          <a:xfrm>
            <a:off x="1571625" y="2328863"/>
            <a:ext cx="2160588" cy="46037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95000"/>
                  <a:lumOff val="5000"/>
                </a:sysClr>
              </a:gs>
              <a:gs pos="78000">
                <a:sysClr val="window" lastClr="FFFFFF">
                  <a:lumMod val="64000"/>
                  <a:alpha val="5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3" name="圆角矩形​​ 5"/>
          <p:cNvSpPr/>
          <p:nvPr/>
        </p:nvSpPr>
        <p:spPr>
          <a:xfrm>
            <a:off x="1463675" y="1825625"/>
            <a:ext cx="2376488" cy="46513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9BFFF"/>
              </a:gs>
              <a:gs pos="16700">
                <a:srgbClr val="009AD0"/>
              </a:gs>
              <a:gs pos="100000">
                <a:srgbClr val="57D3FF"/>
              </a:gs>
            </a:gsLst>
            <a:lin ang="162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在此处输入内容</a:t>
            </a:r>
          </a:p>
        </p:txBody>
      </p:sp>
      <p:sp>
        <p:nvSpPr>
          <p:cNvPr id="44" name="矩形​​ 7"/>
          <p:cNvSpPr/>
          <p:nvPr/>
        </p:nvSpPr>
        <p:spPr>
          <a:xfrm>
            <a:off x="2484438" y="2905125"/>
            <a:ext cx="2159000" cy="46038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95000"/>
                  <a:lumOff val="5000"/>
                </a:sysClr>
              </a:gs>
              <a:gs pos="78000">
                <a:sysClr val="window" lastClr="FFFFFF">
                  <a:lumMod val="64000"/>
                  <a:alpha val="5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5" name="圆角矩形​​ 8"/>
          <p:cNvSpPr/>
          <p:nvPr/>
        </p:nvSpPr>
        <p:spPr>
          <a:xfrm>
            <a:off x="2268538" y="2473325"/>
            <a:ext cx="2374900" cy="4730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16700">
                <a:sysClr val="window" lastClr="FFFFFF">
                  <a:lumMod val="50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在此处输入内容</a:t>
            </a:r>
          </a:p>
        </p:txBody>
      </p:sp>
      <p:sp>
        <p:nvSpPr>
          <p:cNvPr id="46" name="矩形​​ 11"/>
          <p:cNvSpPr/>
          <p:nvPr/>
        </p:nvSpPr>
        <p:spPr>
          <a:xfrm>
            <a:off x="4140200" y="3535363"/>
            <a:ext cx="2160588" cy="44450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95000"/>
                  <a:lumOff val="5000"/>
                </a:sysClr>
              </a:gs>
              <a:gs pos="78000">
                <a:sysClr val="window" lastClr="FFFFFF">
                  <a:lumMod val="64000"/>
                  <a:alpha val="5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7" name="圆角矩形​​ 12"/>
          <p:cNvSpPr/>
          <p:nvPr/>
        </p:nvSpPr>
        <p:spPr>
          <a:xfrm>
            <a:off x="3924300" y="3049588"/>
            <a:ext cx="2376488" cy="4730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16700">
                <a:sysClr val="window" lastClr="FFFFFF">
                  <a:lumMod val="50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在此处输入内容</a:t>
            </a:r>
          </a:p>
        </p:txBody>
      </p:sp>
      <p:sp>
        <p:nvSpPr>
          <p:cNvPr id="48" name="矩形​​ 13"/>
          <p:cNvSpPr/>
          <p:nvPr/>
        </p:nvSpPr>
        <p:spPr>
          <a:xfrm>
            <a:off x="4859338" y="4156075"/>
            <a:ext cx="2160587" cy="44450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95000"/>
                  <a:lumOff val="5000"/>
                </a:sysClr>
              </a:gs>
              <a:gs pos="78000">
                <a:sysClr val="window" lastClr="FFFFFF">
                  <a:lumMod val="64000"/>
                  <a:alpha val="5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5" name="圆角矩形​​ 14"/>
          <p:cNvSpPr/>
          <p:nvPr/>
        </p:nvSpPr>
        <p:spPr>
          <a:xfrm>
            <a:off x="4643438" y="3670300"/>
            <a:ext cx="2376487" cy="4730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16700">
                <a:sysClr val="window" lastClr="FFFFFF">
                  <a:lumMod val="50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在此处输入内容</a:t>
            </a:r>
          </a:p>
        </p:txBody>
      </p:sp>
      <p:sp>
        <p:nvSpPr>
          <p:cNvPr id="76" name="矩形​​ 15"/>
          <p:cNvSpPr/>
          <p:nvPr/>
        </p:nvSpPr>
        <p:spPr>
          <a:xfrm>
            <a:off x="6372225" y="4730750"/>
            <a:ext cx="2160588" cy="46038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95000"/>
                  <a:lumOff val="5000"/>
                </a:sysClr>
              </a:gs>
              <a:gs pos="78000">
                <a:sysClr val="window" lastClr="FFFFFF">
                  <a:lumMod val="64000"/>
                  <a:alpha val="5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7" name="圆角矩形​​ 16"/>
          <p:cNvSpPr/>
          <p:nvPr/>
        </p:nvSpPr>
        <p:spPr>
          <a:xfrm>
            <a:off x="6156325" y="4244975"/>
            <a:ext cx="2376488" cy="4730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000"/>
              </a:gs>
              <a:gs pos="16700">
                <a:srgbClr val="EE9012"/>
              </a:gs>
              <a:gs pos="100000">
                <a:srgbClr val="FFC000"/>
              </a:gs>
            </a:gsLst>
            <a:lin ang="1620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在此处输入内容</a:t>
            </a:r>
          </a:p>
        </p:txBody>
      </p:sp>
      <p:pic>
        <p:nvPicPr>
          <p:cNvPr id="79" name="图片 2" descr="http://www.iconpng.com/png/office2/even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5085184"/>
            <a:ext cx="99853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18804</TotalTime>
  <Words>49</Words>
  <Application>Microsoft Office PowerPoint</Application>
  <PresentationFormat>全屏显示(4:3)</PresentationFormat>
  <Paragraphs>20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878</cp:revision>
  <dcterms:created xsi:type="dcterms:W3CDTF">2009-02-11T05:37:22Z</dcterms:created>
  <dcterms:modified xsi:type="dcterms:W3CDTF">2012-08-24T16:06:42Z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