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 txBox="1">
            <a:spLocks/>
          </p:cNvSpPr>
          <p:nvPr/>
        </p:nvSpPr>
        <p:spPr bwMode="auto">
          <a:xfrm>
            <a:off x="457200" y="1135485"/>
            <a:ext cx="8218488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单击此处录入页面标题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7" name="上弧形箭头 26"/>
          <p:cNvSpPr/>
          <p:nvPr/>
        </p:nvSpPr>
        <p:spPr>
          <a:xfrm>
            <a:off x="973138" y="2683297"/>
            <a:ext cx="2513012" cy="1511300"/>
          </a:xfrm>
          <a:prstGeom prst="curvedDownArrow">
            <a:avLst>
              <a:gd name="adj1" fmla="val 46521"/>
              <a:gd name="adj2" fmla="val 83125"/>
              <a:gd name="adj3" fmla="val 21641"/>
            </a:avLst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8" name="上弧形箭头 27"/>
          <p:cNvSpPr/>
          <p:nvPr/>
        </p:nvSpPr>
        <p:spPr>
          <a:xfrm flipH="1" flipV="1">
            <a:off x="848990" y="4229472"/>
            <a:ext cx="2261444" cy="1359768"/>
          </a:xfrm>
          <a:prstGeom prst="curvedDownArrow">
            <a:avLst>
              <a:gd name="adj1" fmla="val 46521"/>
              <a:gd name="adj2" fmla="val 83125"/>
              <a:gd name="adj3" fmla="val 21641"/>
            </a:avLst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29" name="直接连接符​​ 14"/>
          <p:cNvCxnSpPr/>
          <p:nvPr/>
        </p:nvCxnSpPr>
        <p:spPr>
          <a:xfrm>
            <a:off x="2700338" y="3221460"/>
            <a:ext cx="540067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cxnSp>
        <p:nvCxnSpPr>
          <p:cNvPr id="30" name="直接连接符​​ 15"/>
          <p:cNvCxnSpPr/>
          <p:nvPr/>
        </p:nvCxnSpPr>
        <p:spPr>
          <a:xfrm>
            <a:off x="2700338" y="5237585"/>
            <a:ext cx="540067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31" name="TextBox 30"/>
          <p:cNvSpPr txBox="1"/>
          <p:nvPr/>
        </p:nvSpPr>
        <p:spPr>
          <a:xfrm>
            <a:off x="5507038" y="2634085"/>
            <a:ext cx="2378075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07038" y="4520035"/>
            <a:ext cx="2378075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18516</TotalTime>
  <Words>21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821</cp:revision>
  <dcterms:created xsi:type="dcterms:W3CDTF">2009-02-11T05:37:22Z</dcterms:created>
  <dcterms:modified xsi:type="dcterms:W3CDTF">2012-08-24T16:02:04Z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