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0" y="4793282"/>
            <a:ext cx="9144000" cy="120650"/>
          </a:xfrm>
          <a:prstGeom prst="rect">
            <a:avLst/>
          </a:prstGeom>
          <a:gradFill flip="none" rotWithShape="1">
            <a:gsLst>
              <a:gs pos="30385">
                <a:sysClr val="window" lastClr="FFFFFF">
                  <a:lumMod val="85000"/>
                </a:sysClr>
              </a:gs>
              <a:gs pos="100000">
                <a:sysClr val="window" lastClr="FFFFFF">
                  <a:lumMod val="50000"/>
                </a:sysClr>
              </a:gs>
              <a:gs pos="90000">
                <a:srgbClr val="7F7F7F"/>
              </a:gs>
              <a:gs pos="0">
                <a:sysClr val="window" lastClr="FFFFFF">
                  <a:lumMod val="85000"/>
                </a:sys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等腰三角形 49"/>
          <p:cNvSpPr/>
          <p:nvPr/>
        </p:nvSpPr>
        <p:spPr>
          <a:xfrm flipV="1">
            <a:off x="6418263" y="3307382"/>
            <a:ext cx="1655762" cy="1481138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9BBB59">
                  <a:lumMod val="20000"/>
                  <a:lumOff val="80000"/>
                  <a:alpha val="13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1" name="等腰三角形 50"/>
          <p:cNvSpPr/>
          <p:nvPr/>
        </p:nvSpPr>
        <p:spPr>
          <a:xfrm flipV="1">
            <a:off x="3905250" y="3278807"/>
            <a:ext cx="1747838" cy="1509713"/>
          </a:xfrm>
          <a:prstGeom prst="triangle">
            <a:avLst/>
          </a:prstGeom>
          <a:gradFill>
            <a:gsLst>
              <a:gs pos="0">
                <a:srgbClr val="9BBB59"/>
              </a:gs>
              <a:gs pos="100000">
                <a:srgbClr val="EEECE1">
                  <a:lumMod val="90000"/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2" name="等腰三角形 51"/>
          <p:cNvSpPr/>
          <p:nvPr/>
        </p:nvSpPr>
        <p:spPr>
          <a:xfrm flipV="1">
            <a:off x="1260475" y="3278807"/>
            <a:ext cx="1747838" cy="1509713"/>
          </a:xfrm>
          <a:prstGeom prst="triangle">
            <a:avLst/>
          </a:prstGeom>
          <a:gradFill>
            <a:gsLst>
              <a:gs pos="0">
                <a:srgbClr val="9BBB59"/>
              </a:gs>
              <a:gs pos="100000">
                <a:srgbClr val="EEECE1">
                  <a:lumMod val="90000"/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90610" y="3128511"/>
            <a:ext cx="720080" cy="720080"/>
          </a:xfrm>
          <a:prstGeom prst="rect">
            <a:avLst/>
          </a:prstGeom>
          <a:solidFill>
            <a:srgbClr val="9BBB59">
              <a:lumMod val="75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isometricOffAxis2Top">
              <a:rot lat="19390491" lon="18812960" rev="21592509"/>
            </a:camera>
            <a:lightRig rig="chilly" dir="t">
              <a:rot lat="0" lon="0" rev="600000"/>
            </a:lightRig>
          </a:scene3d>
          <a:sp3d extrusionH="666750"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654906" y="3059687"/>
            <a:ext cx="720080" cy="720080"/>
          </a:xfrm>
          <a:prstGeom prst="rect">
            <a:avLst/>
          </a:prstGeom>
          <a:solidFill>
            <a:srgbClr val="9BBB59">
              <a:lumMod val="75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isometricOffAxis2Top">
              <a:rot lat="19390491" lon="18812960" rev="21592509"/>
            </a:camera>
            <a:lightRig rig="chilly" dir="t">
              <a:rot lat="0" lon="0" rev="600000"/>
            </a:lightRig>
          </a:scene3d>
          <a:sp3d extrusionH="666750"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67213" y="3059687"/>
            <a:ext cx="720080" cy="720080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isometricOffAxis2Top">
              <a:rot lat="19390491" lon="18812960" rev="21592509"/>
            </a:camera>
            <a:lightRig rig="chilly" dir="t">
              <a:rot lat="0" lon="0" rev="600000"/>
            </a:lightRig>
          </a:scene3d>
          <a:sp3d extrusionH="730250"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260698" y="5291341"/>
            <a:ext cx="1882040" cy="513923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  <a:alpha val="75000"/>
                </a:sysClr>
              </a:gs>
              <a:gs pos="48000">
                <a:srgbClr val="535353">
                  <a:alpha val="52000"/>
                </a:srgbClr>
              </a:gs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843154" y="5291341"/>
            <a:ext cx="1882040" cy="513923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  <a:alpha val="75000"/>
                </a:sysClr>
              </a:gs>
              <a:gs pos="48000">
                <a:srgbClr val="535353">
                  <a:alpha val="52000"/>
                </a:srgbClr>
              </a:gs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263789" y="5281474"/>
            <a:ext cx="1882040" cy="513923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  <a:alpha val="75000"/>
                </a:sysClr>
              </a:gs>
              <a:gs pos="48000">
                <a:srgbClr val="535353">
                  <a:alpha val="52000"/>
                </a:srgbClr>
              </a:gs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同心圆 58"/>
          <p:cNvSpPr/>
          <p:nvPr/>
        </p:nvSpPr>
        <p:spPr>
          <a:xfrm>
            <a:off x="1974850" y="4807570"/>
            <a:ext cx="250825" cy="107950"/>
          </a:xfrm>
          <a:prstGeom prst="donut">
            <a:avLst/>
          </a:prstGeom>
          <a:solidFill>
            <a:srgbClr val="9BBB59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同心圆 59"/>
          <p:cNvSpPr/>
          <p:nvPr/>
        </p:nvSpPr>
        <p:spPr>
          <a:xfrm>
            <a:off x="4654550" y="4828207"/>
            <a:ext cx="252413" cy="107950"/>
          </a:xfrm>
          <a:prstGeom prst="donut">
            <a:avLst/>
          </a:prstGeom>
          <a:solidFill>
            <a:srgbClr val="9BBB59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同心圆 60"/>
          <p:cNvSpPr/>
          <p:nvPr/>
        </p:nvSpPr>
        <p:spPr>
          <a:xfrm>
            <a:off x="7167563" y="4823445"/>
            <a:ext cx="252412" cy="107950"/>
          </a:xfrm>
          <a:prstGeom prst="donu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2108200" y="2539032"/>
            <a:ext cx="1457325" cy="501650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4748213" y="2539032"/>
            <a:ext cx="1457325" cy="501650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7292975" y="2505695"/>
            <a:ext cx="1457325" cy="501650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H="1" flipV="1">
            <a:off x="1627188" y="4642470"/>
            <a:ext cx="425450" cy="21748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66" name="直接连接符 65"/>
          <p:cNvCxnSpPr/>
          <p:nvPr/>
        </p:nvCxnSpPr>
        <p:spPr>
          <a:xfrm flipH="1" flipV="1">
            <a:off x="4322763" y="4640882"/>
            <a:ext cx="425450" cy="21748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67" name="直接连接符 66"/>
          <p:cNvCxnSpPr/>
          <p:nvPr/>
        </p:nvCxnSpPr>
        <p:spPr>
          <a:xfrm flipH="1" flipV="1">
            <a:off x="6832600" y="4618657"/>
            <a:ext cx="425450" cy="21748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2446338" y="1981820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28"/>
          <p:cNvSpPr txBox="1">
            <a:spLocks noChangeArrowheads="1"/>
          </p:cNvSpPr>
          <p:nvPr/>
        </p:nvSpPr>
        <p:spPr bwMode="auto">
          <a:xfrm>
            <a:off x="5002213" y="1981820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29"/>
          <p:cNvSpPr txBox="1">
            <a:spLocks noChangeArrowheads="1"/>
          </p:cNvSpPr>
          <p:nvPr/>
        </p:nvSpPr>
        <p:spPr bwMode="auto">
          <a:xfrm>
            <a:off x="7545388" y="1981820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30"/>
          <p:cNvSpPr txBox="1">
            <a:spLocks noChangeArrowheads="1"/>
          </p:cNvSpPr>
          <p:nvPr/>
        </p:nvSpPr>
        <p:spPr bwMode="auto">
          <a:xfrm>
            <a:off x="5570538" y="4067795"/>
            <a:ext cx="1262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31"/>
          <p:cNvSpPr txBox="1">
            <a:spLocks noChangeArrowheads="1"/>
          </p:cNvSpPr>
          <p:nvPr/>
        </p:nvSpPr>
        <p:spPr bwMode="auto">
          <a:xfrm>
            <a:off x="2933700" y="4043982"/>
            <a:ext cx="1262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32"/>
          <p:cNvSpPr txBox="1">
            <a:spLocks noChangeArrowheads="1"/>
          </p:cNvSpPr>
          <p:nvPr/>
        </p:nvSpPr>
        <p:spPr bwMode="auto">
          <a:xfrm>
            <a:off x="365125" y="4067795"/>
            <a:ext cx="1262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标题 1"/>
          <p:cNvSpPr txBox="1">
            <a:spLocks/>
          </p:cNvSpPr>
          <p:nvPr/>
        </p:nvSpPr>
        <p:spPr>
          <a:xfrm>
            <a:off x="457200" y="918195"/>
            <a:ext cx="8229600" cy="92233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单击此处录入页面标题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18804</TotalTime>
  <Words>42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876</cp:revision>
  <dcterms:created xsi:type="dcterms:W3CDTF">2009-02-11T05:37:22Z</dcterms:created>
  <dcterms:modified xsi:type="dcterms:W3CDTF">2012-08-24T15:54:31Z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