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15"/>
          <p:cNvGrpSpPr/>
          <p:nvPr/>
        </p:nvGrpSpPr>
        <p:grpSpPr>
          <a:xfrm>
            <a:off x="2695370" y="1502984"/>
            <a:ext cx="3867075" cy="3402301"/>
            <a:chOff x="2483768" y="1466859"/>
            <a:chExt cx="3867075" cy="3402301"/>
          </a:xfrm>
          <a:effectLst>
            <a:outerShdw blurRad="546100" dist="152400" dir="5400000" sx="11000" sy="11000" algn="t" rotWithShape="0">
              <a:prstClr val="black">
                <a:alpha val="40000"/>
              </a:prstClr>
            </a:outerShdw>
          </a:effectLst>
          <a:scene3d>
            <a:camera prst="perspectiveRelaxed" fov="4200000">
              <a:rot lat="18873601" lon="0" rev="0"/>
            </a:camera>
            <a:lightRig rig="twoPt" dir="t"/>
          </a:scene3d>
        </p:grpSpPr>
        <p:sp>
          <p:nvSpPr>
            <p:cNvPr id="100" name="六边形 99"/>
            <p:cNvSpPr/>
            <p:nvPr/>
          </p:nvSpPr>
          <p:spPr>
            <a:xfrm>
              <a:off x="2483768" y="3212840"/>
              <a:ext cx="1377691" cy="1085074"/>
            </a:xfrm>
            <a:prstGeom prst="hexagon">
              <a:avLst/>
            </a:prstGeom>
            <a:gradFill rotWithShape="1">
              <a:gsLst>
                <a:gs pos="35000">
                  <a:srgbClr val="9BBB59">
                    <a:shade val="51000"/>
                    <a:satMod val="130000"/>
                  </a:srgbClr>
                </a:gs>
                <a:gs pos="69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90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在此录入内容</a:t>
              </a:r>
            </a:p>
          </p:txBody>
        </p:sp>
        <p:sp>
          <p:nvSpPr>
            <p:cNvPr id="101" name="六边形 100"/>
            <p:cNvSpPr/>
            <p:nvPr/>
          </p:nvSpPr>
          <p:spPr>
            <a:xfrm>
              <a:off x="4973152" y="3212840"/>
              <a:ext cx="1377691" cy="1085074"/>
            </a:xfrm>
            <a:prstGeom prst="hexagon">
              <a:avLst/>
            </a:prstGeom>
            <a:gradFill rotWithShape="1">
              <a:gsLst>
                <a:gs pos="35000">
                  <a:srgbClr val="9BBB59">
                    <a:shade val="51000"/>
                    <a:satMod val="130000"/>
                  </a:srgbClr>
                </a:gs>
                <a:gs pos="69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90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在此录入内容</a:t>
              </a:r>
            </a:p>
          </p:txBody>
        </p:sp>
        <p:sp>
          <p:nvSpPr>
            <p:cNvPr id="102" name="六边形 101"/>
            <p:cNvSpPr/>
            <p:nvPr/>
          </p:nvSpPr>
          <p:spPr>
            <a:xfrm>
              <a:off x="2487328" y="2009396"/>
              <a:ext cx="1377691" cy="1085074"/>
            </a:xfrm>
            <a:prstGeom prst="hexagon">
              <a:avLst/>
            </a:prstGeom>
            <a:gradFill rotWithShape="1">
              <a:gsLst>
                <a:gs pos="35000">
                  <a:srgbClr val="9BBB59">
                    <a:shade val="51000"/>
                    <a:satMod val="130000"/>
                  </a:srgbClr>
                </a:gs>
                <a:gs pos="69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90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在此录入内容</a:t>
              </a:r>
            </a:p>
          </p:txBody>
        </p:sp>
        <p:sp>
          <p:nvSpPr>
            <p:cNvPr id="103" name="六边形 102"/>
            <p:cNvSpPr/>
            <p:nvPr/>
          </p:nvSpPr>
          <p:spPr>
            <a:xfrm>
              <a:off x="4973152" y="2009396"/>
              <a:ext cx="1377691" cy="1085074"/>
            </a:xfrm>
            <a:prstGeom prst="hexagon">
              <a:avLst/>
            </a:prstGeom>
            <a:gradFill rotWithShape="1">
              <a:gsLst>
                <a:gs pos="35000">
                  <a:srgbClr val="9BBB59">
                    <a:shade val="51000"/>
                    <a:satMod val="130000"/>
                  </a:srgbClr>
                </a:gs>
                <a:gs pos="69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90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在此录入内容</a:t>
              </a:r>
            </a:p>
          </p:txBody>
        </p:sp>
        <p:sp>
          <p:nvSpPr>
            <p:cNvPr id="104" name="六边形 103"/>
            <p:cNvSpPr/>
            <p:nvPr/>
          </p:nvSpPr>
          <p:spPr>
            <a:xfrm>
              <a:off x="3723832" y="1466859"/>
              <a:ext cx="1377691" cy="1085074"/>
            </a:xfrm>
            <a:prstGeom prst="hexagon">
              <a:avLst/>
            </a:prstGeom>
            <a:gradFill rotWithShape="1">
              <a:gsLst>
                <a:gs pos="35000">
                  <a:srgbClr val="9BBB59">
                    <a:shade val="51000"/>
                    <a:satMod val="130000"/>
                  </a:srgbClr>
                </a:gs>
                <a:gs pos="69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90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在此录入内容</a:t>
              </a:r>
            </a:p>
          </p:txBody>
        </p:sp>
        <p:sp>
          <p:nvSpPr>
            <p:cNvPr id="105" name="六边形 104"/>
            <p:cNvSpPr/>
            <p:nvPr/>
          </p:nvSpPr>
          <p:spPr>
            <a:xfrm>
              <a:off x="3723832" y="2653471"/>
              <a:ext cx="1377691" cy="1085074"/>
            </a:xfrm>
            <a:prstGeom prst="hexagon">
              <a:avLst/>
            </a:prstGeom>
            <a:gradFill rotWithShape="1">
              <a:gsLst>
                <a:gs pos="2900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0800000" scaled="0"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大标题</a:t>
              </a:r>
            </a:p>
          </p:txBody>
        </p:sp>
        <p:sp>
          <p:nvSpPr>
            <p:cNvPr id="106" name="六边形 105"/>
            <p:cNvSpPr/>
            <p:nvPr/>
          </p:nvSpPr>
          <p:spPr>
            <a:xfrm>
              <a:off x="3723832" y="3784086"/>
              <a:ext cx="1377691" cy="1085074"/>
            </a:xfrm>
            <a:prstGeom prst="hexagon">
              <a:avLst/>
            </a:prstGeom>
            <a:gradFill rotWithShape="1">
              <a:gsLst>
                <a:gs pos="35000">
                  <a:srgbClr val="9BBB59">
                    <a:shade val="51000"/>
                    <a:satMod val="130000"/>
                  </a:srgbClr>
                </a:gs>
                <a:gs pos="69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90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extrusionH="234950" prstMaterial="softEdge"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在此录入内容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2818341" y="5589637"/>
            <a:ext cx="3553859" cy="503659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75000"/>
                  <a:lumOff val="25000"/>
                  <a:alpha val="75000"/>
                </a:sysClr>
              </a:gs>
              <a:gs pos="48000">
                <a:srgbClr val="535353">
                  <a:alpha val="52000"/>
                </a:srgbClr>
              </a:gs>
              <a:gs pos="100000">
                <a:sysClr val="windowText" lastClr="000000">
                  <a:lumMod val="50000"/>
                  <a:lumOff val="50000"/>
                  <a:alpha val="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8" name="任意多边形 107"/>
          <p:cNvSpPr/>
          <p:nvPr/>
        </p:nvSpPr>
        <p:spPr>
          <a:xfrm>
            <a:off x="5873750" y="2158802"/>
            <a:ext cx="1146175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9" name="任意多边形 108"/>
          <p:cNvSpPr/>
          <p:nvPr/>
        </p:nvSpPr>
        <p:spPr>
          <a:xfrm flipH="1">
            <a:off x="2122488" y="2158802"/>
            <a:ext cx="1146175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0" name="任意多边形 109"/>
          <p:cNvSpPr/>
          <p:nvPr/>
        </p:nvSpPr>
        <p:spPr>
          <a:xfrm flipV="1">
            <a:off x="5873750" y="4082852"/>
            <a:ext cx="1146175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1" name="任意多边形 110"/>
          <p:cNvSpPr/>
          <p:nvPr/>
        </p:nvSpPr>
        <p:spPr>
          <a:xfrm flipH="1" flipV="1">
            <a:off x="2122488" y="4082852"/>
            <a:ext cx="1146175" cy="250825"/>
          </a:xfrm>
          <a:custGeom>
            <a:avLst/>
            <a:gdLst>
              <a:gd name="connsiteX0" fmla="*/ 0 w 1651819"/>
              <a:gd name="connsiteY0" fmla="*/ 501445 h 501445"/>
              <a:gd name="connsiteX1" fmla="*/ 373626 w 1651819"/>
              <a:gd name="connsiteY1" fmla="*/ 0 h 501445"/>
              <a:gd name="connsiteX2" fmla="*/ 1651819 w 1651819"/>
              <a:gd name="connsiteY2" fmla="*/ 0 h 50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819" h="501445">
                <a:moveTo>
                  <a:pt x="0" y="501445"/>
                </a:moveTo>
                <a:lnTo>
                  <a:pt x="373626" y="0"/>
                </a:lnTo>
                <a:lnTo>
                  <a:pt x="1651819" y="0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4635500" y="1593652"/>
            <a:ext cx="0" cy="36988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</p:cxnSp>
      <p:cxnSp>
        <p:nvCxnSpPr>
          <p:cNvPr id="113" name="直接连接符 112"/>
          <p:cNvCxnSpPr/>
          <p:nvPr/>
        </p:nvCxnSpPr>
        <p:spPr>
          <a:xfrm>
            <a:off x="4624388" y="4606727"/>
            <a:ext cx="0" cy="43180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dash"/>
            <a:headEnd type="diamond" w="med" len="med"/>
            <a:tailEnd type="diamond" w="med" len="med"/>
          </a:ln>
          <a:effectLst/>
        </p:spPr>
      </p:cxnSp>
      <p:sp>
        <p:nvSpPr>
          <p:cNvPr id="114" name="TextBox 26"/>
          <p:cNvSpPr txBox="1">
            <a:spLocks noChangeArrowheads="1"/>
          </p:cNvSpPr>
          <p:nvPr/>
        </p:nvSpPr>
        <p:spPr bwMode="auto">
          <a:xfrm>
            <a:off x="7092950" y="2108002"/>
            <a:ext cx="12604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27"/>
          <p:cNvSpPr txBox="1">
            <a:spLocks noChangeArrowheads="1"/>
          </p:cNvSpPr>
          <p:nvPr/>
        </p:nvSpPr>
        <p:spPr bwMode="auto">
          <a:xfrm>
            <a:off x="7092950" y="4208264"/>
            <a:ext cx="1260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TextBox 28"/>
          <p:cNvSpPr txBox="1">
            <a:spLocks noChangeArrowheads="1"/>
          </p:cNvSpPr>
          <p:nvPr/>
        </p:nvSpPr>
        <p:spPr bwMode="auto">
          <a:xfrm>
            <a:off x="4005263" y="979289"/>
            <a:ext cx="1260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Box 29"/>
          <p:cNvSpPr txBox="1">
            <a:spLocks noChangeArrowheads="1"/>
          </p:cNvSpPr>
          <p:nvPr/>
        </p:nvSpPr>
        <p:spPr bwMode="auto">
          <a:xfrm>
            <a:off x="4029075" y="5100439"/>
            <a:ext cx="12620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30"/>
          <p:cNvSpPr txBox="1">
            <a:spLocks noChangeArrowheads="1"/>
          </p:cNvSpPr>
          <p:nvPr/>
        </p:nvSpPr>
        <p:spPr bwMode="auto">
          <a:xfrm>
            <a:off x="611188" y="1998464"/>
            <a:ext cx="12620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Box 31"/>
          <p:cNvSpPr txBox="1">
            <a:spLocks noChangeArrowheads="1"/>
          </p:cNvSpPr>
          <p:nvPr/>
        </p:nvSpPr>
        <p:spPr bwMode="auto">
          <a:xfrm>
            <a:off x="611188" y="4098727"/>
            <a:ext cx="1262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在此插入内容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18695</TotalTime>
  <Words>57</Words>
  <Application>Microsoft Office PowerPoint</Application>
  <PresentationFormat>全屏显示(4:3)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875</cp:revision>
  <dcterms:created xsi:type="dcterms:W3CDTF">2009-02-11T05:37:22Z</dcterms:created>
  <dcterms:modified xsi:type="dcterms:W3CDTF">2012-08-24T14:00:54Z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