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1"/>
          <p:cNvSpPr txBox="1">
            <a:spLocks/>
          </p:cNvSpPr>
          <p:nvPr/>
        </p:nvSpPr>
        <p:spPr>
          <a:xfrm>
            <a:off x="457200" y="822672"/>
            <a:ext cx="8229600" cy="7747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汉仪大黑简" pitchFamily="49" charset="-122"/>
                <a:ea typeface="汉仪大黑简" pitchFamily="49" charset="-122"/>
              </a:rPr>
              <a:t>数据类型图表</a:t>
            </a:r>
          </a:p>
        </p:txBody>
      </p:sp>
      <p:graphicFrame>
        <p:nvGraphicFramePr>
          <p:cNvPr id="23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5559129"/>
              </p:ext>
            </p:extLst>
          </p:nvPr>
        </p:nvGraphicFramePr>
        <p:xfrm>
          <a:off x="1120775" y="1894234"/>
          <a:ext cx="6902450" cy="398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4" imgW="6901270" imgH="3987130" progId="Excel.Chart.8">
                  <p:embed/>
                </p:oleObj>
              </mc:Choice>
              <mc:Fallback>
                <p:oleObj r:id="rId4" imgW="6901270" imgH="3987130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0775" y="1894234"/>
                        <a:ext cx="6902450" cy="3983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18695</TotalTime>
  <Words>3</Words>
  <Application>Microsoft Office PowerPoint</Application>
  <PresentationFormat>全屏显示(4:3)</PresentationFormat>
  <Paragraphs>2</Paragraphs>
  <Slides>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Microsoft Excel 图表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873</cp:revision>
  <dcterms:created xsi:type="dcterms:W3CDTF">2009-02-11T05:37:22Z</dcterms:created>
  <dcterms:modified xsi:type="dcterms:W3CDTF">2012-08-24T07:05:34Z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