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Documents and Settings\鱼不愚\桌面\biz_icon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825625"/>
            <a:ext cx="6918325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内容占位符 2"/>
          <p:cNvSpPr txBox="1">
            <a:spLocks/>
          </p:cNvSpPr>
          <p:nvPr/>
        </p:nvSpPr>
        <p:spPr>
          <a:xfrm>
            <a:off x="2071670" y="2152640"/>
            <a:ext cx="5000660" cy="2857520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经典特宋简" pitchFamily="49" charset="-122"/>
              <a:ea typeface="华康简综艺" pitchFamily="49" charset="-122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经典特宋简" pitchFamily="49" charset="-122"/>
                <a:ea typeface="华康简综艺" pitchFamily="49" charset="-122"/>
              </a:rPr>
              <a:t>文本内容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经典特宋简" pitchFamily="49" charset="-122"/>
              <a:ea typeface="华康简综艺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18515</TotalTime>
  <Words>2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819</cp:revision>
  <dcterms:created xsi:type="dcterms:W3CDTF">2009-02-11T05:37:22Z</dcterms:created>
  <dcterms:modified xsi:type="dcterms:W3CDTF">2012-08-24T04:37:11Z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