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05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33"/>
    <a:srgbClr val="FF6600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 varScale="1">
        <p:scale>
          <a:sx n="80" d="100"/>
          <a:sy n="80" d="100"/>
        </p:scale>
        <p:origin x="-129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2012/8/24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2012/8/24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 bwMode="auto">
          <a:xfrm>
            <a:off x="6637569" y="282134"/>
            <a:ext cx="232691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 bwMode="auto">
          <a:xfrm>
            <a:off x="-10211" y="256936"/>
            <a:ext cx="501451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 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PPT</a:t>
            </a:r>
            <a:r>
              <a:rPr lang="zh-CN" altLang="en-US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素材免费下载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2012/8/24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对角圆角矩形 28"/>
          <p:cNvSpPr/>
          <p:nvPr/>
        </p:nvSpPr>
        <p:spPr>
          <a:xfrm rot="21346829">
            <a:off x="1133475" y="2106859"/>
            <a:ext cx="6954838" cy="3879850"/>
          </a:xfrm>
          <a:prstGeom prst="round2DiagRect">
            <a:avLst>
              <a:gd name="adj1" fmla="val 12682"/>
              <a:gd name="adj2" fmla="val 0"/>
            </a:avLst>
          </a:prstGeom>
          <a:gradFill flip="none" rotWithShape="1">
            <a:gsLst>
              <a:gs pos="0">
                <a:srgbClr val="00B0F0"/>
              </a:gs>
              <a:gs pos="100000">
                <a:srgbClr val="0070C0"/>
              </a:gs>
            </a:gsLst>
            <a:lin ang="2700000" scaled="1"/>
            <a:tileRect/>
          </a:gradFill>
          <a:ln w="19050"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汉仪大宋简" pitchFamily="49" charset="-122"/>
              <a:ea typeface="汉仪大宋简" pitchFamily="49" charset="-122"/>
            </a:endParaRPr>
          </a:p>
        </p:txBody>
      </p:sp>
      <p:sp>
        <p:nvSpPr>
          <p:cNvPr id="30" name="标题 1"/>
          <p:cNvSpPr txBox="1">
            <a:spLocks/>
          </p:cNvSpPr>
          <p:nvPr/>
        </p:nvSpPr>
        <p:spPr>
          <a:xfrm>
            <a:off x="457200" y="940047"/>
            <a:ext cx="8229600" cy="774700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dirty="0" smtClean="0">
                <a:solidFill>
                  <a:schemeClr val="bg1">
                    <a:lumMod val="65000"/>
                  </a:schemeClr>
                </a:solidFill>
                <a:latin typeface="汉仪大宋简" pitchFamily="49" charset="-122"/>
                <a:ea typeface="汉仪大宋简" pitchFamily="49" charset="-122"/>
              </a:rPr>
              <a:t>强调类型文本框</a:t>
            </a:r>
            <a:endParaRPr lang="zh-CN" altLang="en-US" dirty="0" smtClean="0">
              <a:solidFill>
                <a:schemeClr val="bg1">
                  <a:lumMod val="65000"/>
                </a:schemeClr>
              </a:solidFill>
              <a:latin typeface="汉仪大宋简" pitchFamily="49" charset="-122"/>
              <a:ea typeface="汉仪大宋简" pitchFamily="49" charset="-122"/>
            </a:endParaRPr>
          </a:p>
        </p:txBody>
      </p:sp>
      <p:pic>
        <p:nvPicPr>
          <p:cNvPr id="31" name="Picture 3" descr="C:\TDDOWNLOAD\pencil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7413" y="1914772"/>
            <a:ext cx="1000125" cy="1000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" name="内容占位符 2"/>
          <p:cNvSpPr txBox="1">
            <a:spLocks/>
          </p:cNvSpPr>
          <p:nvPr/>
        </p:nvSpPr>
        <p:spPr>
          <a:xfrm rot="21361314">
            <a:off x="1349375" y="2389434"/>
            <a:ext cx="6454775" cy="3346450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eaLnBrk="1" hangingPunct="1"/>
            <a:endParaRPr lang="en-US" altLang="zh-CN" b="1" dirty="0" smtClean="0">
              <a:solidFill>
                <a:schemeClr val="bg1"/>
              </a:solidFill>
              <a:latin typeface="汉仪大宋简" pitchFamily="49" charset="-122"/>
              <a:ea typeface="汉仪大宋简" pitchFamily="49" charset="-122"/>
            </a:endParaRPr>
          </a:p>
          <a:p>
            <a:pPr marL="0" indent="0" algn="ctr" eaLnBrk="1" hangingPunct="1"/>
            <a:endParaRPr lang="en-US" altLang="zh-CN" b="1" dirty="0" smtClean="0">
              <a:solidFill>
                <a:schemeClr val="bg1"/>
              </a:solidFill>
              <a:latin typeface="汉仪大宋简" pitchFamily="49" charset="-122"/>
              <a:ea typeface="汉仪大宋简" pitchFamily="49" charset="-122"/>
            </a:endParaRPr>
          </a:p>
          <a:p>
            <a:pPr marL="0" indent="0" algn="ctr" eaLnBrk="1" hangingPunct="1"/>
            <a:r>
              <a:rPr lang="zh-CN" altLang="en-US" b="1" dirty="0" smtClean="0">
                <a:solidFill>
                  <a:schemeClr val="bg1"/>
                </a:solidFill>
                <a:latin typeface="汉仪大宋简" pitchFamily="49" charset="-122"/>
                <a:ea typeface="汉仪大宋简" pitchFamily="49" charset="-122"/>
              </a:rPr>
              <a:t>强调文本内容</a:t>
            </a:r>
            <a:endParaRPr lang="zh-CN" altLang="en-US" b="1" dirty="0" smtClean="0">
              <a:solidFill>
                <a:schemeClr val="bg1"/>
              </a:solidFill>
              <a:latin typeface="汉仪大宋简" pitchFamily="49" charset="-122"/>
              <a:ea typeface="汉仪大宋简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18504</TotalTime>
  <Words>6</Words>
  <Application>Microsoft Office PowerPoint</Application>
  <PresentationFormat>全屏显示(4:3)</PresentationFormat>
  <Paragraphs>4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cp:lastModifiedBy>jccook</cp:lastModifiedBy>
  <cp:revision>817</cp:revision>
  <dcterms:created xsi:type="dcterms:W3CDTF">2009-02-11T05:37:22Z</dcterms:created>
  <dcterms:modified xsi:type="dcterms:W3CDTF">2012-08-24T04:14:50Z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