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5578549" y="1269330"/>
            <a:ext cx="2809875" cy="942975"/>
          </a:xfrm>
          <a:prstGeom prst="roundRect">
            <a:avLst/>
          </a:prstGeom>
          <a:noFill/>
          <a:ln w="9525">
            <a:solidFill>
              <a:sysClr val="window" lastClr="FFFFFF">
                <a:lumMod val="65000"/>
              </a:sysClr>
            </a:solidFill>
            <a:prstDash val="dash"/>
          </a:ln>
        </p:spPr>
        <p:txBody>
          <a:bodyPr tIns="144000" bIns="72000" anchor="b"/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78549" y="3760117"/>
            <a:ext cx="2809875" cy="942975"/>
          </a:xfrm>
          <a:prstGeom prst="roundRect">
            <a:avLst/>
          </a:prstGeom>
          <a:noFill/>
          <a:ln w="9525">
            <a:solidFill>
              <a:sysClr val="window" lastClr="FFFFFF">
                <a:lumMod val="65000"/>
              </a:sysClr>
            </a:solidFill>
            <a:prstDash val="dash"/>
          </a:ln>
        </p:spPr>
        <p:txBody>
          <a:bodyPr tIns="144000" bIns="72000" anchor="b"/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6"/>
          <p:cNvGrpSpPr>
            <a:grpSpLocks/>
          </p:cNvGrpSpPr>
          <p:nvPr/>
        </p:nvGrpSpPr>
        <p:grpSpPr bwMode="auto">
          <a:xfrm>
            <a:off x="728736" y="1161380"/>
            <a:ext cx="4564063" cy="4665662"/>
            <a:chOff x="308049" y="980728"/>
            <a:chExt cx="5128284" cy="5241925"/>
          </a:xfrm>
        </p:grpSpPr>
        <p:sp>
          <p:nvSpPr>
            <p:cNvPr id="45" name="椭圆​​ 2"/>
            <p:cNvSpPr/>
            <p:nvPr/>
          </p:nvSpPr>
          <p:spPr>
            <a:xfrm>
              <a:off x="827121" y="1660269"/>
              <a:ext cx="3888577" cy="3888192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dash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6" name="椭圆​​ 9"/>
            <p:cNvSpPr/>
            <p:nvPr/>
          </p:nvSpPr>
          <p:spPr>
            <a:xfrm>
              <a:off x="2204177" y="980728"/>
              <a:ext cx="1134465" cy="1134353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4300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62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点击录入内容</a:t>
              </a:r>
            </a:p>
          </p:txBody>
        </p:sp>
        <p:sp>
          <p:nvSpPr>
            <p:cNvPr id="47" name="椭圆​​ 10"/>
            <p:cNvSpPr/>
            <p:nvPr/>
          </p:nvSpPr>
          <p:spPr>
            <a:xfrm>
              <a:off x="2204177" y="5088300"/>
              <a:ext cx="1134465" cy="1134353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4300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62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点击录入内容</a:t>
              </a:r>
            </a:p>
          </p:txBody>
        </p:sp>
        <p:sp>
          <p:nvSpPr>
            <p:cNvPr id="50" name="椭圆​​ 13"/>
            <p:cNvSpPr/>
            <p:nvPr/>
          </p:nvSpPr>
          <p:spPr>
            <a:xfrm>
              <a:off x="308049" y="2115081"/>
              <a:ext cx="1132682" cy="1134353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4300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62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点击录入内容</a:t>
              </a:r>
            </a:p>
          </p:txBody>
        </p:sp>
        <p:sp>
          <p:nvSpPr>
            <p:cNvPr id="51" name="椭圆​​ 18"/>
            <p:cNvSpPr/>
            <p:nvPr/>
          </p:nvSpPr>
          <p:spPr>
            <a:xfrm>
              <a:off x="390102" y="4150139"/>
              <a:ext cx="1136250" cy="113613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4300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62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点击录入内容</a:t>
              </a:r>
            </a:p>
          </p:txBody>
        </p:sp>
        <p:sp>
          <p:nvSpPr>
            <p:cNvPr id="52" name="椭圆​​ 3"/>
            <p:cNvSpPr/>
            <p:nvPr/>
          </p:nvSpPr>
          <p:spPr>
            <a:xfrm>
              <a:off x="1802832" y="2635885"/>
              <a:ext cx="1935370" cy="1935178"/>
            </a:xfrm>
            <a:prstGeom prst="ellipse">
              <a:avLst/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点击此处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录入内容</a:t>
              </a:r>
            </a:p>
          </p:txBody>
        </p:sp>
        <p:sp>
          <p:nvSpPr>
            <p:cNvPr id="53" name="流程图: 摘录 52"/>
            <p:cNvSpPr/>
            <p:nvPr/>
          </p:nvSpPr>
          <p:spPr>
            <a:xfrm>
              <a:off x="2483271" y="2160471"/>
              <a:ext cx="648072" cy="374908"/>
            </a:xfrm>
            <a:prstGeom prst="flowChartExtra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65000"/>
                    <a:alpha val="6300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" name="流程图: 摘录 53"/>
            <p:cNvSpPr/>
            <p:nvPr/>
          </p:nvSpPr>
          <p:spPr>
            <a:xfrm flipV="1">
              <a:off x="2456879" y="4623142"/>
              <a:ext cx="648072" cy="374908"/>
            </a:xfrm>
            <a:prstGeom prst="flowChartExtra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65000"/>
                    <a:alpha val="6300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" name="流程图: 摘录 54"/>
            <p:cNvSpPr/>
            <p:nvPr/>
          </p:nvSpPr>
          <p:spPr>
            <a:xfrm rot="14186927" flipH="1">
              <a:off x="1355118" y="4186261"/>
              <a:ext cx="648072" cy="374908"/>
            </a:xfrm>
            <a:prstGeom prst="flowChartExtra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65000"/>
                    <a:alpha val="6300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6" name="流程图: 摘录 55"/>
            <p:cNvSpPr/>
            <p:nvPr/>
          </p:nvSpPr>
          <p:spPr>
            <a:xfrm rot="17812277" flipH="1">
              <a:off x="1320781" y="2801766"/>
              <a:ext cx="648072" cy="374908"/>
            </a:xfrm>
            <a:prstGeom prst="flowChartExtra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65000"/>
                    <a:alpha val="6300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7" name="右箭头​​ 5"/>
            <p:cNvSpPr/>
            <p:nvPr/>
          </p:nvSpPr>
          <p:spPr>
            <a:xfrm>
              <a:off x="3563391" y="2205563"/>
              <a:ext cx="1872942" cy="2872062"/>
            </a:xfrm>
            <a:custGeom>
              <a:avLst/>
              <a:gdLst>
                <a:gd name="connsiteX0" fmla="*/ 0 w 1696700"/>
                <a:gd name="connsiteY0" fmla="*/ 718016 h 2872062"/>
                <a:gd name="connsiteX1" fmla="*/ 848350 w 1696700"/>
                <a:gd name="connsiteY1" fmla="*/ 718016 h 2872062"/>
                <a:gd name="connsiteX2" fmla="*/ 848350 w 1696700"/>
                <a:gd name="connsiteY2" fmla="*/ 0 h 2872062"/>
                <a:gd name="connsiteX3" fmla="*/ 1696700 w 1696700"/>
                <a:gd name="connsiteY3" fmla="*/ 1436031 h 2872062"/>
                <a:gd name="connsiteX4" fmla="*/ 848350 w 1696700"/>
                <a:gd name="connsiteY4" fmla="*/ 2872062 h 2872062"/>
                <a:gd name="connsiteX5" fmla="*/ 848350 w 1696700"/>
                <a:gd name="connsiteY5" fmla="*/ 2154047 h 2872062"/>
                <a:gd name="connsiteX6" fmla="*/ 0 w 1696700"/>
                <a:gd name="connsiteY6" fmla="*/ 2154047 h 2872062"/>
                <a:gd name="connsiteX7" fmla="*/ 0 w 1696700"/>
                <a:gd name="connsiteY7" fmla="*/ 718016 h 2872062"/>
                <a:gd name="connsiteX0" fmla="*/ 101600 w 1696700"/>
                <a:gd name="connsiteY0" fmla="*/ 1060916 h 2872062"/>
                <a:gd name="connsiteX1" fmla="*/ 848350 w 1696700"/>
                <a:gd name="connsiteY1" fmla="*/ 718016 h 2872062"/>
                <a:gd name="connsiteX2" fmla="*/ 848350 w 1696700"/>
                <a:gd name="connsiteY2" fmla="*/ 0 h 2872062"/>
                <a:gd name="connsiteX3" fmla="*/ 1696700 w 1696700"/>
                <a:gd name="connsiteY3" fmla="*/ 1436031 h 2872062"/>
                <a:gd name="connsiteX4" fmla="*/ 848350 w 1696700"/>
                <a:gd name="connsiteY4" fmla="*/ 2872062 h 2872062"/>
                <a:gd name="connsiteX5" fmla="*/ 848350 w 1696700"/>
                <a:gd name="connsiteY5" fmla="*/ 2154047 h 2872062"/>
                <a:gd name="connsiteX6" fmla="*/ 0 w 1696700"/>
                <a:gd name="connsiteY6" fmla="*/ 2154047 h 2872062"/>
                <a:gd name="connsiteX7" fmla="*/ 101600 w 1696700"/>
                <a:gd name="connsiteY7" fmla="*/ 1060916 h 2872062"/>
                <a:gd name="connsiteX0" fmla="*/ 0 w 1595100"/>
                <a:gd name="connsiteY0" fmla="*/ 1060916 h 2872062"/>
                <a:gd name="connsiteX1" fmla="*/ 746750 w 1595100"/>
                <a:gd name="connsiteY1" fmla="*/ 718016 h 2872062"/>
                <a:gd name="connsiteX2" fmla="*/ 746750 w 1595100"/>
                <a:gd name="connsiteY2" fmla="*/ 0 h 2872062"/>
                <a:gd name="connsiteX3" fmla="*/ 1595100 w 1595100"/>
                <a:gd name="connsiteY3" fmla="*/ 1436031 h 2872062"/>
                <a:gd name="connsiteX4" fmla="*/ 746750 w 1595100"/>
                <a:gd name="connsiteY4" fmla="*/ 2872062 h 2872062"/>
                <a:gd name="connsiteX5" fmla="*/ 746750 w 1595100"/>
                <a:gd name="connsiteY5" fmla="*/ 2154047 h 2872062"/>
                <a:gd name="connsiteX6" fmla="*/ 12700 w 1595100"/>
                <a:gd name="connsiteY6" fmla="*/ 1684147 h 2872062"/>
                <a:gd name="connsiteX7" fmla="*/ 0 w 1595100"/>
                <a:gd name="connsiteY7" fmla="*/ 1060916 h 2872062"/>
                <a:gd name="connsiteX0" fmla="*/ 0 w 1595100"/>
                <a:gd name="connsiteY0" fmla="*/ 1060916 h 2872062"/>
                <a:gd name="connsiteX1" fmla="*/ 746750 w 1595100"/>
                <a:gd name="connsiteY1" fmla="*/ 718016 h 2872062"/>
                <a:gd name="connsiteX2" fmla="*/ 746750 w 1595100"/>
                <a:gd name="connsiteY2" fmla="*/ 0 h 2872062"/>
                <a:gd name="connsiteX3" fmla="*/ 1595100 w 1595100"/>
                <a:gd name="connsiteY3" fmla="*/ 1436031 h 2872062"/>
                <a:gd name="connsiteX4" fmla="*/ 746750 w 1595100"/>
                <a:gd name="connsiteY4" fmla="*/ 2872062 h 2872062"/>
                <a:gd name="connsiteX5" fmla="*/ 746750 w 1595100"/>
                <a:gd name="connsiteY5" fmla="*/ 2154047 h 2872062"/>
                <a:gd name="connsiteX6" fmla="*/ 12700 w 1595100"/>
                <a:gd name="connsiteY6" fmla="*/ 1823847 h 2872062"/>
                <a:gd name="connsiteX7" fmla="*/ 0 w 1595100"/>
                <a:gd name="connsiteY7" fmla="*/ 1060916 h 2872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5100" h="2872062">
                  <a:moveTo>
                    <a:pt x="0" y="1060916"/>
                  </a:moveTo>
                  <a:lnTo>
                    <a:pt x="746750" y="718016"/>
                  </a:lnTo>
                  <a:lnTo>
                    <a:pt x="746750" y="0"/>
                  </a:lnTo>
                  <a:lnTo>
                    <a:pt x="1595100" y="1436031"/>
                  </a:lnTo>
                  <a:lnTo>
                    <a:pt x="746750" y="2872062"/>
                  </a:lnTo>
                  <a:lnTo>
                    <a:pt x="746750" y="2154047"/>
                  </a:lnTo>
                  <a:lnTo>
                    <a:pt x="12700" y="1823847"/>
                  </a:lnTo>
                  <a:lnTo>
                    <a:pt x="0" y="1060916"/>
                  </a:lnTo>
                  <a:close/>
                </a:path>
              </a:pathLst>
            </a:custGeom>
            <a:gradFill>
              <a:gsLst>
                <a:gs pos="33000">
                  <a:srgbClr val="AEAEAE">
                    <a:alpha val="88000"/>
                  </a:srgbClr>
                </a:gs>
                <a:gs pos="100000">
                  <a:sysClr val="window" lastClr="FFFFFF">
                    <a:lumMod val="85000"/>
                    <a:alpha val="0"/>
                  </a:sysClr>
                </a:gs>
                <a:gs pos="0">
                  <a:sysClr val="window" lastClr="FFFFFF">
                    <a:lumMod val="65000"/>
                  </a:sysClr>
                </a:gs>
              </a:gsLst>
              <a:lin ang="108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5578549" y="5006305"/>
            <a:ext cx="2809875" cy="942975"/>
          </a:xfrm>
          <a:prstGeom prst="roundRect">
            <a:avLst/>
          </a:prstGeom>
          <a:noFill/>
          <a:ln w="9525">
            <a:solidFill>
              <a:sysClr val="window" lastClr="FFFFFF">
                <a:lumMod val="65000"/>
              </a:sysClr>
            </a:solidFill>
            <a:prstDash val="dash"/>
          </a:ln>
        </p:spPr>
        <p:txBody>
          <a:bodyPr tIns="144000" bIns="72000" anchor="b"/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578549" y="2513930"/>
            <a:ext cx="2809875" cy="944562"/>
          </a:xfrm>
          <a:prstGeom prst="roundRect">
            <a:avLst/>
          </a:prstGeom>
          <a:noFill/>
          <a:ln w="9525">
            <a:solidFill>
              <a:sysClr val="window" lastClr="FFFFFF">
                <a:lumMod val="65000"/>
              </a:sysClr>
            </a:solidFill>
            <a:prstDash val="dash"/>
          </a:ln>
        </p:spPr>
        <p:txBody>
          <a:bodyPr tIns="144000" bIns="72000" anchor="b"/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椭圆​​ 24"/>
          <p:cNvSpPr/>
          <p:nvPr/>
        </p:nvSpPr>
        <p:spPr>
          <a:xfrm>
            <a:off x="5732536" y="1016917"/>
            <a:ext cx="539750" cy="539750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43000">
                <a:sysClr val="window" lastClr="FFFFFF">
                  <a:lumMod val="50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1" name="椭圆​​ 25"/>
          <p:cNvSpPr/>
          <p:nvPr/>
        </p:nvSpPr>
        <p:spPr>
          <a:xfrm>
            <a:off x="5732536" y="2264692"/>
            <a:ext cx="539750" cy="539750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43000">
                <a:sysClr val="window" lastClr="FFFFFF">
                  <a:lumMod val="50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2" name="椭圆​​ 26"/>
          <p:cNvSpPr/>
          <p:nvPr/>
        </p:nvSpPr>
        <p:spPr>
          <a:xfrm>
            <a:off x="5723011" y="3512467"/>
            <a:ext cx="541338" cy="541338"/>
          </a:xfrm>
          <a:prstGeom prst="ellipse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3" name="椭圆​​ 27"/>
          <p:cNvSpPr/>
          <p:nvPr/>
        </p:nvSpPr>
        <p:spPr>
          <a:xfrm>
            <a:off x="5732536" y="4761830"/>
            <a:ext cx="539750" cy="539750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43000">
                <a:sysClr val="window" lastClr="FFFFFF">
                  <a:lumMod val="50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18695</TotalTime>
  <Words>53</Words>
  <Application>Microsoft Office PowerPoint</Application>
  <PresentationFormat>全屏显示(4:3)</PresentationFormat>
  <Paragraphs>19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872</cp:revision>
  <dcterms:created xsi:type="dcterms:W3CDTF">2009-02-11T05:37:22Z</dcterms:created>
  <dcterms:modified xsi:type="dcterms:W3CDTF">2012-08-24T04:11:45Z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