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15"/>
          <p:cNvGrpSpPr>
            <a:grpSpLocks/>
          </p:cNvGrpSpPr>
          <p:nvPr/>
        </p:nvGrpSpPr>
        <p:grpSpPr bwMode="auto">
          <a:xfrm>
            <a:off x="4202881" y="2045047"/>
            <a:ext cx="3719512" cy="723900"/>
            <a:chOff x="4247964" y="2057753"/>
            <a:chExt cx="3719743" cy="723610"/>
          </a:xfrm>
        </p:grpSpPr>
        <p:sp>
          <p:nvSpPr>
            <p:cNvPr id="39" name="TextBox 38"/>
            <p:cNvSpPr txBox="1"/>
            <p:nvPr/>
          </p:nvSpPr>
          <p:spPr>
            <a:xfrm>
              <a:off x="5003661" y="2057753"/>
              <a:ext cx="2236926" cy="399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在此输入目录内容</a:t>
              </a:r>
            </a:p>
          </p:txBody>
        </p:sp>
        <p:sp>
          <p:nvSpPr>
            <p:cNvPr id="40" name="圆角矩形​​ 10"/>
            <p:cNvSpPr/>
            <p:nvPr/>
          </p:nvSpPr>
          <p:spPr>
            <a:xfrm>
              <a:off x="4247964" y="2133922"/>
              <a:ext cx="647740" cy="647441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13187" y="2500489"/>
              <a:ext cx="2954520" cy="2777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在此录入此部分的内容及说明，简单扼要</a:t>
              </a:r>
            </a:p>
          </p:txBody>
        </p:sp>
      </p:grpSp>
      <p:grpSp>
        <p:nvGrpSpPr>
          <p:cNvPr id="42" name="组合 16"/>
          <p:cNvGrpSpPr>
            <a:grpSpLocks/>
          </p:cNvGrpSpPr>
          <p:nvPr/>
        </p:nvGrpSpPr>
        <p:grpSpPr bwMode="auto">
          <a:xfrm>
            <a:off x="4202881" y="3078510"/>
            <a:ext cx="3719512" cy="723900"/>
            <a:chOff x="4247964" y="2057753"/>
            <a:chExt cx="3719743" cy="723610"/>
          </a:xfrm>
        </p:grpSpPr>
        <p:sp>
          <p:nvSpPr>
            <p:cNvPr id="43" name="TextBox 42"/>
            <p:cNvSpPr txBox="1"/>
            <p:nvPr/>
          </p:nvSpPr>
          <p:spPr>
            <a:xfrm>
              <a:off x="5003661" y="2057753"/>
              <a:ext cx="2236926" cy="399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在此输入目录内容</a:t>
              </a:r>
            </a:p>
          </p:txBody>
        </p:sp>
        <p:sp>
          <p:nvSpPr>
            <p:cNvPr id="44" name="圆角矩形​​ 18"/>
            <p:cNvSpPr/>
            <p:nvPr/>
          </p:nvSpPr>
          <p:spPr>
            <a:xfrm>
              <a:off x="4247964" y="2133922"/>
              <a:ext cx="647740" cy="647441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013187" y="2500488"/>
              <a:ext cx="2954520" cy="2777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在此录入此部分的内容及说明，简单扼要</a:t>
              </a:r>
            </a:p>
          </p:txBody>
        </p:sp>
      </p:grpSp>
      <p:grpSp>
        <p:nvGrpSpPr>
          <p:cNvPr id="46" name="组合 20"/>
          <p:cNvGrpSpPr>
            <a:grpSpLocks/>
          </p:cNvGrpSpPr>
          <p:nvPr/>
        </p:nvGrpSpPr>
        <p:grpSpPr bwMode="auto">
          <a:xfrm>
            <a:off x="4202881" y="4111972"/>
            <a:ext cx="3719512" cy="723900"/>
            <a:chOff x="4247964" y="2057753"/>
            <a:chExt cx="3719743" cy="723610"/>
          </a:xfrm>
        </p:grpSpPr>
        <p:sp>
          <p:nvSpPr>
            <p:cNvPr id="47" name="TextBox 46"/>
            <p:cNvSpPr txBox="1"/>
            <p:nvPr/>
          </p:nvSpPr>
          <p:spPr>
            <a:xfrm>
              <a:off x="5003661" y="2057753"/>
              <a:ext cx="2236926" cy="399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在此输入目录内容</a:t>
              </a:r>
            </a:p>
          </p:txBody>
        </p:sp>
        <p:sp>
          <p:nvSpPr>
            <p:cNvPr id="48" name="圆角矩形​​ 22"/>
            <p:cNvSpPr/>
            <p:nvPr/>
          </p:nvSpPr>
          <p:spPr>
            <a:xfrm>
              <a:off x="4247964" y="2133922"/>
              <a:ext cx="647740" cy="647441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013187" y="2500489"/>
              <a:ext cx="2954520" cy="2777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在此录入此部分的内容及说明，简单扼要</a:t>
              </a:r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4193356" y="5154960"/>
            <a:ext cx="3719512" cy="722312"/>
            <a:chOff x="4247964" y="2057753"/>
            <a:chExt cx="3719743" cy="723610"/>
          </a:xfrm>
        </p:grpSpPr>
        <p:sp>
          <p:nvSpPr>
            <p:cNvPr id="51" name="TextBox 50"/>
            <p:cNvSpPr txBox="1"/>
            <p:nvPr/>
          </p:nvSpPr>
          <p:spPr>
            <a:xfrm>
              <a:off x="5003661" y="2057753"/>
              <a:ext cx="2236926" cy="4007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在此输入目录内容</a:t>
              </a:r>
            </a:p>
          </p:txBody>
        </p:sp>
        <p:sp>
          <p:nvSpPr>
            <p:cNvPr id="52" name="圆角矩形​​ 26"/>
            <p:cNvSpPr/>
            <p:nvPr/>
          </p:nvSpPr>
          <p:spPr>
            <a:xfrm>
              <a:off x="4247964" y="2132499"/>
              <a:ext cx="647740" cy="648864"/>
            </a:xfrm>
            <a:prstGeom prst="roundRect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 w="25400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013187" y="2499871"/>
              <a:ext cx="2954520" cy="2783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在此录入此部分的内容及说明，简单扼要</a:t>
              </a:r>
            </a:p>
          </p:txBody>
        </p:sp>
      </p:grpSp>
      <p:cxnSp>
        <p:nvCxnSpPr>
          <p:cNvPr id="54" name="直接连接符​​ 29"/>
          <p:cNvCxnSpPr/>
          <p:nvPr/>
        </p:nvCxnSpPr>
        <p:spPr>
          <a:xfrm flipH="1">
            <a:off x="462731" y="1757710"/>
            <a:ext cx="79883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5" name="同侧圆角矩形 54"/>
          <p:cNvSpPr/>
          <p:nvPr/>
        </p:nvSpPr>
        <p:spPr>
          <a:xfrm>
            <a:off x="4198118" y="2119660"/>
            <a:ext cx="658813" cy="681037"/>
          </a:xfrm>
          <a:prstGeom prst="round2SameRect">
            <a:avLst/>
          </a:prstGeom>
          <a:gradFill flip="none" rotWithShape="1">
            <a:gsLst>
              <a:gs pos="52000">
                <a:sysClr val="window" lastClr="FFFFFF">
                  <a:alpha val="0"/>
                </a:sysClr>
              </a:gs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6000"/>
                  <a:alpha val="14000"/>
                </a:sysClr>
              </a:gs>
            </a:gsLst>
            <a:lin ang="468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同侧圆角矩形 55"/>
          <p:cNvSpPr/>
          <p:nvPr/>
        </p:nvSpPr>
        <p:spPr>
          <a:xfrm>
            <a:off x="4202881" y="3167410"/>
            <a:ext cx="660400" cy="681037"/>
          </a:xfrm>
          <a:prstGeom prst="round2SameRect">
            <a:avLst/>
          </a:prstGeom>
          <a:gradFill flip="none" rotWithShape="1">
            <a:gsLst>
              <a:gs pos="52000">
                <a:sysClr val="window" lastClr="FFFFFF">
                  <a:alpha val="0"/>
                </a:sysClr>
              </a:gs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6000"/>
                  <a:alpha val="14000"/>
                </a:sysClr>
              </a:gs>
            </a:gsLst>
            <a:lin ang="468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7" name="同侧圆角矩形 56"/>
          <p:cNvSpPr/>
          <p:nvPr/>
        </p:nvSpPr>
        <p:spPr>
          <a:xfrm>
            <a:off x="4210818" y="4199285"/>
            <a:ext cx="658813" cy="681037"/>
          </a:xfrm>
          <a:prstGeom prst="round2SameRect">
            <a:avLst/>
          </a:prstGeom>
          <a:gradFill flip="none" rotWithShape="1">
            <a:gsLst>
              <a:gs pos="52000">
                <a:sysClr val="window" lastClr="FFFFFF">
                  <a:alpha val="0"/>
                </a:sysClr>
              </a:gs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6000"/>
                  <a:alpha val="14000"/>
                </a:sysClr>
              </a:gs>
            </a:gsLst>
            <a:lin ang="468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同侧圆角矩形 57"/>
          <p:cNvSpPr/>
          <p:nvPr/>
        </p:nvSpPr>
        <p:spPr>
          <a:xfrm>
            <a:off x="4231456" y="5196235"/>
            <a:ext cx="660400" cy="679450"/>
          </a:xfrm>
          <a:prstGeom prst="round2SameRect">
            <a:avLst/>
          </a:prstGeom>
          <a:gradFill flip="none" rotWithShape="1">
            <a:gsLst>
              <a:gs pos="52000">
                <a:sysClr val="window" lastClr="FFFFFF">
                  <a:alpha val="0"/>
                </a:sysClr>
              </a:gs>
              <a:gs pos="0">
                <a:sysClr val="window" lastClr="FFFFFF">
                  <a:alpha val="0"/>
                </a:sysClr>
              </a:gs>
              <a:gs pos="50000">
                <a:sysClr val="window" lastClr="FFFFFF">
                  <a:lumMod val="96000"/>
                  <a:alpha val="14000"/>
                </a:sysClr>
              </a:gs>
            </a:gsLst>
            <a:lin ang="4680000" scaled="0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标题 24"/>
          <p:cNvSpPr txBox="1">
            <a:spLocks/>
          </p:cNvSpPr>
          <p:nvPr/>
        </p:nvSpPr>
        <p:spPr bwMode="auto">
          <a:xfrm>
            <a:off x="446856" y="965547"/>
            <a:ext cx="82296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目录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CONTENTS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706" y="2672635"/>
            <a:ext cx="3323836" cy="3121372"/>
            <a:chOff x="503021" y="2474913"/>
            <a:chExt cx="1605179" cy="1507403"/>
          </a:xfrm>
        </p:grpSpPr>
        <p:sp>
          <p:nvSpPr>
            <p:cNvPr id="60" name="椭圆​​ 2"/>
            <p:cNvSpPr/>
            <p:nvPr/>
          </p:nvSpPr>
          <p:spPr>
            <a:xfrm>
              <a:off x="1043608" y="3699034"/>
              <a:ext cx="864096" cy="283282"/>
            </a:xfrm>
            <a:prstGeom prst="ellipse">
              <a:avLst/>
            </a:prstGeom>
            <a:gradFill flip="none" rotWithShape="1">
              <a:gsLst>
                <a:gs pos="35000">
                  <a:schemeClr val="bg1">
                    <a:lumMod val="50000"/>
                    <a:alpha val="72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​​ 3"/>
            <p:cNvSpPr/>
            <p:nvPr/>
          </p:nvSpPr>
          <p:spPr>
            <a:xfrm>
              <a:off x="827088" y="2474913"/>
              <a:ext cx="1281112" cy="1281112"/>
            </a:xfrm>
            <a:prstGeom prst="ellipse">
              <a:avLst/>
            </a:prstGeom>
            <a:gradFill flip="none" rotWithShape="1">
              <a:gsLst>
                <a:gs pos="0">
                  <a:srgbClr val="FFC000"/>
                </a:gs>
                <a:gs pos="16700">
                  <a:srgbClr val="EE9012"/>
                </a:gs>
                <a:gs pos="100000">
                  <a:srgbClr val="FFC000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​​ 47"/>
            <p:cNvSpPr>
              <a:spLocks noChangeArrowheads="1"/>
            </p:cNvSpPr>
            <p:nvPr/>
          </p:nvSpPr>
          <p:spPr bwMode="auto">
            <a:xfrm>
              <a:off x="1101179" y="2825750"/>
              <a:ext cx="683718" cy="520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点击录</a:t>
              </a:r>
              <a:endParaRPr lang="en-US" altLang="zh-CN" sz="3200" dirty="0"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3200" dirty="0"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入内容</a:t>
              </a:r>
            </a:p>
          </p:txBody>
        </p:sp>
        <p:sp>
          <p:nvSpPr>
            <p:cNvPr id="63" name="新月形 62"/>
            <p:cNvSpPr/>
            <p:nvPr/>
          </p:nvSpPr>
          <p:spPr>
            <a:xfrm rot="3107038">
              <a:off x="912893" y="2128008"/>
              <a:ext cx="618823" cy="1438567"/>
            </a:xfrm>
            <a:prstGeom prst="moon">
              <a:avLst>
                <a:gd name="adj" fmla="val 27473"/>
              </a:avLst>
            </a:prstGeom>
            <a:gradFill flip="none" rotWithShape="1">
              <a:gsLst>
                <a:gs pos="69000">
                  <a:schemeClr val="bg1">
                    <a:alpha val="38000"/>
                  </a:schemeClr>
                </a:gs>
                <a:gs pos="0">
                  <a:schemeClr val="bg1">
                    <a:alpha val="0"/>
                    <a:lumMod val="91000"/>
                    <a:lumOff val="9000"/>
                  </a:schemeClr>
                </a:gs>
                <a:gs pos="35000">
                  <a:schemeClr val="bg1">
                    <a:lumMod val="96000"/>
                    <a:alpha val="7000"/>
                  </a:schemeClr>
                </a:gs>
              </a:gsLst>
              <a:lin ang="13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66</Words>
  <Application>Microsoft Office PowerPoint</Application>
  <PresentationFormat>全屏显示(4:3)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816</cp:revision>
  <dcterms:created xsi:type="dcterms:W3CDTF">2009-02-11T05:37:22Z</dcterms:created>
  <dcterms:modified xsi:type="dcterms:W3CDTF">2012-08-21T13:24:37Z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