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00" y="2357430"/>
            <a:ext cx="2428860" cy="42640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1214422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noProof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注意事项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85720" y="2214554"/>
            <a:ext cx="628651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400" b="1" dirty="0" smtClean="0">
                <a:latin typeface="楷体_GB2312" pitchFamily="49" charset="-122"/>
              </a:rPr>
              <a:t>文字内容</a:t>
            </a:r>
            <a:endParaRPr kumimoji="1" lang="zh-CN" altLang="en-US" sz="2400" b="1" dirty="0"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400" b="1" dirty="0">
                <a:latin typeface="楷体_GB2312" pitchFamily="49" charset="-122"/>
              </a:rPr>
              <a:t>文字</a:t>
            </a:r>
            <a:r>
              <a:rPr kumimoji="1" lang="zh-CN" altLang="en-US" sz="2400" b="1" dirty="0" smtClean="0">
                <a:latin typeface="楷体_GB2312" pitchFamily="49" charset="-122"/>
              </a:rPr>
              <a:t>内容</a:t>
            </a:r>
            <a:endParaRPr kumimoji="1" lang="en-US" altLang="zh-CN" sz="2400" b="1" dirty="0" smtClean="0"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400" b="1" dirty="0">
                <a:latin typeface="楷体_GB2312" pitchFamily="49" charset="-122"/>
              </a:rPr>
              <a:t>文字</a:t>
            </a:r>
            <a:r>
              <a:rPr kumimoji="1" lang="zh-CN" altLang="en-US" sz="2400" b="1" dirty="0" smtClean="0">
                <a:latin typeface="楷体_GB2312" pitchFamily="49" charset="-122"/>
              </a:rPr>
              <a:t>内容</a:t>
            </a:r>
            <a:endParaRPr kumimoji="1" lang="en-US" altLang="zh-CN" sz="2400" b="1" dirty="0" smtClean="0"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400" b="1" dirty="0">
                <a:latin typeface="楷体_GB2312" pitchFamily="49" charset="-122"/>
              </a:rPr>
              <a:t>文字</a:t>
            </a:r>
            <a:r>
              <a:rPr kumimoji="1" lang="zh-CN" altLang="en-US" sz="2400" b="1" dirty="0" smtClean="0">
                <a:latin typeface="楷体_GB2312" pitchFamily="49" charset="-122"/>
              </a:rPr>
              <a:t>内容</a:t>
            </a:r>
            <a:endParaRPr kumimoji="1" lang="en-US" altLang="zh-CN" sz="2400" b="1" dirty="0" smtClean="0">
              <a:latin typeface="楷体_GB2312" pitchFamily="49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itchFamily="2" charset="2"/>
              <a:buChar char="ü"/>
            </a:pPr>
            <a:r>
              <a:rPr kumimoji="1" lang="zh-CN" altLang="en-US" sz="2400" b="1" dirty="0">
                <a:latin typeface="楷体_GB2312" pitchFamily="49" charset="-122"/>
              </a:rPr>
              <a:t>文字内容</a:t>
            </a:r>
            <a:endParaRPr kumimoji="1" lang="zh-CN" altLang="en-US" sz="2400" b="1" dirty="0"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19324</TotalTime>
  <Words>12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824</cp:revision>
  <dcterms:created xsi:type="dcterms:W3CDTF">2009-02-11T05:37:22Z</dcterms:created>
  <dcterms:modified xsi:type="dcterms:W3CDTF">2012-08-19T16:24:48Z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