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167637" y="1370347"/>
            <a:ext cx="8808726" cy="5299013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19323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822</cp:revision>
  <dcterms:created xsi:type="dcterms:W3CDTF">2009-02-11T05:37:22Z</dcterms:created>
  <dcterms:modified xsi:type="dcterms:W3CDTF">2012-08-19T16:20:32Z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