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 descr="手势"/>
          <p:cNvPicPr>
            <a:picLocks noChangeAspect="1" noChangeArrowheads="1"/>
          </p:cNvPicPr>
          <p:nvPr/>
        </p:nvPicPr>
        <p:blipFill>
          <a:blip r:embed="rId2"/>
          <a:srcRect b="7126"/>
          <a:stretch>
            <a:fillRect/>
          </a:stretch>
        </p:blipFill>
        <p:spPr bwMode="auto">
          <a:xfrm>
            <a:off x="159694" y="2071678"/>
            <a:ext cx="5143504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874438" y="948690"/>
            <a:ext cx="473076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buClrTx/>
              <a:buSzTx/>
            </a:pPr>
            <a:r>
              <a:rPr kumimoji="1" lang="zh-CN" altLang="en-US" sz="3600" b="1" dirty="0" smtClean="0">
                <a:latin typeface="微软雅黑" pitchFamily="34" charset="-122"/>
                <a:ea typeface="微软雅黑" pitchFamily="34" charset="-122"/>
              </a:rPr>
              <a:t>着装</a:t>
            </a:r>
            <a:r>
              <a:rPr kumimoji="1" lang="zh-CN" altLang="en-US" sz="3600" b="1" dirty="0">
                <a:latin typeface="微软雅黑" pitchFamily="34" charset="-122"/>
                <a:ea typeface="微软雅黑" pitchFamily="34" charset="-122"/>
              </a:rPr>
              <a:t>六</a:t>
            </a:r>
            <a:r>
              <a:rPr kumimoji="1"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禁忌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过分鲜艳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过分杂乱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过分暴露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过分透视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过分短小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Ø"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过分紧身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endParaRPr kumimoji="1" lang="en-US" altLang="zh-CN" sz="2400" b="1" dirty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19322</TotalTime>
  <Words>15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821</cp:revision>
  <dcterms:created xsi:type="dcterms:W3CDTF">2009-02-11T05:37:22Z</dcterms:created>
  <dcterms:modified xsi:type="dcterms:W3CDTF">2012-08-19T16:16:51Z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