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7" descr="C:\Documents and Settings\Administrator.WWW-D1797C5692D\桌面\2商务礼仪\素材\精选32 (3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059" y="1211002"/>
            <a:ext cx="8625421" cy="54583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1142984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latin typeface="微软雅黑" pitchFamily="34" charset="-122"/>
                <a:ea typeface="微软雅黑" pitchFamily="34" charset="-122"/>
              </a:rPr>
              <a:t>要赢，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就赢在起跑线！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19322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820</cp:revision>
  <dcterms:created xsi:type="dcterms:W3CDTF">2009-02-11T05:37:22Z</dcterms:created>
  <dcterms:modified xsi:type="dcterms:W3CDTF">2012-08-19T16:05:09Z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