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3" descr="1150559216_183934477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37" y="1557338"/>
            <a:ext cx="3540125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0" y="3716338"/>
            <a:ext cx="9144000" cy="579437"/>
          </a:xfrm>
          <a:prstGeom prst="rect">
            <a:avLst/>
          </a:prstGeom>
          <a:solidFill>
            <a:srgbClr val="BFBFBF">
              <a:alpha val="5800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r>
              <a:rPr lang="zh-CN" altLang="en-US" sz="3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微软雅黑" pitchFamily="34" charset="-122"/>
              </a:rPr>
              <a:t>那么</a:t>
            </a:r>
            <a:r>
              <a:rPr lang="en-US" altLang="zh-CN" sz="3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微软雅黑" pitchFamily="34" charset="-122"/>
              </a:rPr>
              <a:t>,</a:t>
            </a:r>
            <a:r>
              <a:rPr lang="zh-CN" altLang="en-US" sz="3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微软雅黑" pitchFamily="34" charset="-122"/>
              </a:rPr>
              <a:t>我</a:t>
            </a:r>
            <a:r>
              <a:rPr lang="zh-CN" altLang="en-US" sz="3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微软雅黑" pitchFamily="34" charset="-122"/>
              </a:rPr>
              <a:t>要知道</a:t>
            </a:r>
            <a:r>
              <a:rPr lang="zh-CN" altLang="en-US" sz="32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微软雅黑" pitchFamily="34" charset="-122"/>
              </a:rPr>
              <a:t>的是怎么做？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19322</TotalTime>
  <Words>10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819</cp:revision>
  <dcterms:created xsi:type="dcterms:W3CDTF">2009-02-11T05:37:22Z</dcterms:created>
  <dcterms:modified xsi:type="dcterms:W3CDTF">2012-08-19T16:01:23Z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