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469DBE-F623-4BBF-A564-FAF65BB84994}" type="doc">
      <dgm:prSet loTypeId="urn:microsoft.com/office/officeart/2005/8/layout/vList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B51D7A4-BD5F-4B87-B108-27B5FD812178}">
      <dgm:prSet phldrT="[文本]" custT="1"/>
      <dgm:spPr>
        <a:xfrm>
          <a:off x="418" y="1534"/>
          <a:ext cx="2107986" cy="1012968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2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79DC3803-DDB1-4554-8813-ED4D79099C42}" type="parTrans" cxnId="{9638384D-F514-4BE3-B5D7-84BBBB11FCC4}">
      <dgm:prSet/>
      <dgm:spPr/>
      <dgm:t>
        <a:bodyPr/>
        <a:lstStyle/>
        <a:p>
          <a:endParaRPr lang="zh-CN" altLang="en-US"/>
        </a:p>
      </dgm:t>
    </dgm:pt>
    <dgm:pt modelId="{E9CA66DE-0B3F-4FBA-96AE-67993AFBF80D}" type="sibTrans" cxnId="{9638384D-F514-4BE3-B5D7-84BBBB11FCC4}">
      <dgm:prSet/>
      <dgm:spPr/>
      <dgm:t>
        <a:bodyPr/>
        <a:lstStyle/>
        <a:p>
          <a:endParaRPr lang="zh-CN" altLang="en-US"/>
        </a:p>
      </dgm:t>
    </dgm:pt>
    <dgm:pt modelId="{3F633BEB-3883-48F2-AE06-5FE6A9DB084E}">
      <dgm:prSet phldrT="[文本]" custT="1"/>
      <dgm:spPr>
        <a:xfrm rot="5400000">
          <a:off x="4435019" y="-2223782"/>
          <a:ext cx="810374" cy="5463604"/>
        </a:xfrm>
        <a:prstGeom prst="round2SameRect">
          <a:avLst/>
        </a:prstGeom>
        <a:solidFill>
          <a:srgbClr val="C0504D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C0504D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21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1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CC54207-A810-4C78-877A-69C8312EEA03}" type="parTrans" cxnId="{AE583E01-5A8A-4330-B454-F604DD65FB85}">
      <dgm:prSet/>
      <dgm:spPr/>
      <dgm:t>
        <a:bodyPr/>
        <a:lstStyle/>
        <a:p>
          <a:endParaRPr lang="zh-CN" altLang="en-US"/>
        </a:p>
      </dgm:t>
    </dgm:pt>
    <dgm:pt modelId="{036E9083-7488-4074-8B27-8F7C08D42333}" type="sibTrans" cxnId="{AE583E01-5A8A-4330-B454-F604DD65FB85}">
      <dgm:prSet/>
      <dgm:spPr/>
      <dgm:t>
        <a:bodyPr/>
        <a:lstStyle/>
        <a:p>
          <a:endParaRPr lang="zh-CN" altLang="en-US"/>
        </a:p>
      </dgm:t>
    </dgm:pt>
    <dgm:pt modelId="{C39DD230-DDAD-46DD-A065-2C01BF654018}">
      <dgm:prSet phldrT="[文本]" custT="1"/>
      <dgm:spPr>
        <a:xfrm>
          <a:off x="418" y="1065151"/>
          <a:ext cx="2107300" cy="1012968"/>
        </a:xfrm>
        <a:prstGeom prst="roundRect">
          <a:avLst/>
        </a:prstGeom>
        <a:gradFill rotWithShape="0">
          <a:gsLst>
            <a:gs pos="0">
              <a:srgbClr val="C0504D">
                <a:hueOff val="2340759"/>
                <a:satOff val="-2919"/>
                <a:lumOff val="686"/>
                <a:alphaOff val="0"/>
                <a:shade val="51000"/>
                <a:satMod val="130000"/>
              </a:srgbClr>
            </a:gs>
            <a:gs pos="80000">
              <a:srgbClr val="C0504D">
                <a:hueOff val="2340759"/>
                <a:satOff val="-2919"/>
                <a:lumOff val="686"/>
                <a:alphaOff val="0"/>
                <a:shade val="93000"/>
                <a:satMod val="130000"/>
              </a:srgbClr>
            </a:gs>
            <a:gs pos="100000">
              <a:srgbClr val="C0504D">
                <a:hueOff val="2340759"/>
                <a:satOff val="-2919"/>
                <a:lumOff val="68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2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8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DE288114-5FD1-4CD7-9D54-F140BFB2F824}" type="parTrans" cxnId="{1AE39C36-0ACD-4F4D-9AC7-1BFB3D7BAFD0}">
      <dgm:prSet/>
      <dgm:spPr/>
      <dgm:t>
        <a:bodyPr/>
        <a:lstStyle/>
        <a:p>
          <a:endParaRPr lang="zh-CN" altLang="en-US"/>
        </a:p>
      </dgm:t>
    </dgm:pt>
    <dgm:pt modelId="{1F45E205-1B73-4D7E-8BA0-068450470092}" type="sibTrans" cxnId="{1AE39C36-0ACD-4F4D-9AC7-1BFB3D7BAFD0}">
      <dgm:prSet/>
      <dgm:spPr/>
      <dgm:t>
        <a:bodyPr/>
        <a:lstStyle/>
        <a:p>
          <a:endParaRPr lang="zh-CN" altLang="en-US"/>
        </a:p>
      </dgm:t>
    </dgm:pt>
    <dgm:pt modelId="{4F1E78ED-9B43-4F7B-B578-8595EF36C3A1}">
      <dgm:prSet phldrT="[文本]" custT="1"/>
      <dgm:spPr>
        <a:xfrm rot="5400000">
          <a:off x="4432614" y="-1158446"/>
          <a:ext cx="810374" cy="5460165"/>
        </a:xfrm>
        <a:prstGeom prst="round2SameRect">
          <a:avLst/>
        </a:prstGeom>
        <a:solidFill>
          <a:srgbClr val="C0504D">
            <a:tint val="40000"/>
            <a:alpha val="90000"/>
            <a:hueOff val="2512910"/>
            <a:satOff val="-2189"/>
            <a:lumOff val="-3"/>
            <a:alphaOff val="0"/>
          </a:srgbClr>
        </a:solidFill>
        <a:ln w="9525" cap="flat" cmpd="sng" algn="ctr">
          <a:solidFill>
            <a:srgbClr val="C0504D">
              <a:tint val="40000"/>
              <a:alpha val="90000"/>
              <a:hueOff val="2512910"/>
              <a:satOff val="-2189"/>
              <a:lumOff val="-3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21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100" dirty="0" smtClean="0">
            <a:solidFill>
              <a:sysClr val="windowText" lastClr="000000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87BD04E5-E3BC-4CA5-81FF-928D8AC4CABB}" type="parTrans" cxnId="{81B95646-53F6-49EC-AEAC-7EB5A0C62DC8}">
      <dgm:prSet/>
      <dgm:spPr/>
      <dgm:t>
        <a:bodyPr/>
        <a:lstStyle/>
        <a:p>
          <a:endParaRPr lang="zh-CN" altLang="en-US"/>
        </a:p>
      </dgm:t>
    </dgm:pt>
    <dgm:pt modelId="{FCB40C90-5BB5-4BD5-BB64-A38B5950FEDB}" type="sibTrans" cxnId="{81B95646-53F6-49EC-AEAC-7EB5A0C62DC8}">
      <dgm:prSet/>
      <dgm:spPr/>
      <dgm:t>
        <a:bodyPr/>
        <a:lstStyle/>
        <a:p>
          <a:endParaRPr lang="zh-CN" altLang="en-US"/>
        </a:p>
      </dgm:t>
    </dgm:pt>
    <dgm:pt modelId="{6C69194D-92AC-4E6E-B8D8-E579E1EA8D37}">
      <dgm:prSet phldrT="[文本]" custT="1"/>
      <dgm:spPr>
        <a:xfrm>
          <a:off x="418" y="2128768"/>
          <a:ext cx="2108600" cy="1012968"/>
        </a:xfrm>
        <a:prstGeom prst="roundRect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2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8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603DC200-60F8-408F-9F11-6870973C68B3}" type="parTrans" cxnId="{4838E0CE-9296-4621-8A92-3FD01BA76436}">
      <dgm:prSet/>
      <dgm:spPr/>
      <dgm:t>
        <a:bodyPr/>
        <a:lstStyle/>
        <a:p>
          <a:endParaRPr lang="zh-CN" altLang="en-US"/>
        </a:p>
      </dgm:t>
    </dgm:pt>
    <dgm:pt modelId="{FBBF4B40-A9DC-47F3-9BED-EB9FBC899FB4}" type="sibTrans" cxnId="{4838E0CE-9296-4621-8A92-3FD01BA76436}">
      <dgm:prSet/>
      <dgm:spPr/>
      <dgm:t>
        <a:bodyPr/>
        <a:lstStyle/>
        <a:p>
          <a:endParaRPr lang="zh-CN" altLang="en-US"/>
        </a:p>
      </dgm:t>
    </dgm:pt>
    <dgm:pt modelId="{67FB822E-B99E-4477-887A-390BF8523C77}">
      <dgm:prSet phldrT="[文本]"/>
      <dgm:spPr>
        <a:xfrm rot="5400000">
          <a:off x="4418672" y="-95074"/>
          <a:ext cx="841347" cy="5460655"/>
        </a:xfrm>
        <a:prstGeom prst="round2SameRect">
          <a:avLst/>
        </a:prstGeom>
        <a:solidFill>
          <a:srgbClr val="C0504D">
            <a:tint val="40000"/>
            <a:alpha val="90000"/>
            <a:hueOff val="5025821"/>
            <a:satOff val="-4378"/>
            <a:lumOff val="-6"/>
            <a:alphaOff val="0"/>
          </a:srgbClr>
        </a:solidFill>
        <a:ln w="9525" cap="flat" cmpd="sng" algn="ctr">
          <a:solidFill>
            <a:srgbClr val="C0504D">
              <a:tint val="40000"/>
              <a:alpha val="90000"/>
              <a:hueOff val="5025821"/>
              <a:satOff val="-4378"/>
              <a:lumOff val="-6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/>
            <a:cs typeface="+mn-cs"/>
          </a:endParaRPr>
        </a:p>
      </dgm:t>
    </dgm:pt>
    <dgm:pt modelId="{FB51B29B-1232-47BB-BC5B-59B1E6AE3CA8}" type="parTrans" cxnId="{F907E65B-34C1-4F9B-A8A9-129FCE5E0953}">
      <dgm:prSet/>
      <dgm:spPr/>
      <dgm:t>
        <a:bodyPr/>
        <a:lstStyle/>
        <a:p>
          <a:endParaRPr lang="zh-CN" altLang="en-US"/>
        </a:p>
      </dgm:t>
    </dgm:pt>
    <dgm:pt modelId="{6B05E1E6-4069-4827-B69E-62C6ED4A8751}" type="sibTrans" cxnId="{F907E65B-34C1-4F9B-A8A9-129FCE5E0953}">
      <dgm:prSet/>
      <dgm:spPr/>
      <dgm:t>
        <a:bodyPr/>
        <a:lstStyle/>
        <a:p>
          <a:endParaRPr lang="zh-CN" altLang="en-US"/>
        </a:p>
      </dgm:t>
    </dgm:pt>
    <dgm:pt modelId="{5093CAFC-4B1E-4C6F-B5BE-EAA16FA50063}">
      <dgm:prSet phldrT="[文本]" custT="1"/>
      <dgm:spPr>
        <a:xfrm rot="5400000">
          <a:off x="4418672" y="-95074"/>
          <a:ext cx="841347" cy="5460655"/>
        </a:xfrm>
        <a:prstGeom prst="round2SameRect">
          <a:avLst/>
        </a:prstGeom>
        <a:solidFill>
          <a:srgbClr val="C0504D">
            <a:tint val="40000"/>
            <a:alpha val="90000"/>
            <a:hueOff val="5025821"/>
            <a:satOff val="-4378"/>
            <a:lumOff val="-6"/>
            <a:alphaOff val="0"/>
          </a:srgbClr>
        </a:solidFill>
        <a:ln w="9525" cap="flat" cmpd="sng" algn="ctr">
          <a:solidFill>
            <a:srgbClr val="C0504D">
              <a:tint val="40000"/>
              <a:alpha val="90000"/>
              <a:hueOff val="5025821"/>
              <a:satOff val="-4378"/>
              <a:lumOff val="-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21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1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9D47A3D-99C9-49A6-B129-219665B34DE4}" type="parTrans" cxnId="{716ED422-3ADA-4D42-8B48-26975976B350}">
      <dgm:prSet/>
      <dgm:spPr/>
      <dgm:t>
        <a:bodyPr/>
        <a:lstStyle/>
        <a:p>
          <a:endParaRPr lang="zh-CN" altLang="en-US"/>
        </a:p>
      </dgm:t>
    </dgm:pt>
    <dgm:pt modelId="{3EDCFACF-2A73-4896-8C41-16B910B4A099}" type="sibTrans" cxnId="{716ED422-3ADA-4D42-8B48-26975976B350}">
      <dgm:prSet/>
      <dgm:spPr/>
      <dgm:t>
        <a:bodyPr/>
        <a:lstStyle/>
        <a:p>
          <a:endParaRPr lang="zh-CN" altLang="en-US"/>
        </a:p>
      </dgm:t>
    </dgm:pt>
    <dgm:pt modelId="{2AF2D800-96F7-4FC1-84F4-452008D1D100}" type="pres">
      <dgm:prSet presAssocID="{DF469DBE-F623-4BBF-A564-FAF65BB8499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B25FA82-4040-4824-8294-63C2E104DCA1}" type="pres">
      <dgm:prSet presAssocID="{8B51D7A4-BD5F-4B87-B108-27B5FD812178}" presName="linNode" presStyleCnt="0"/>
      <dgm:spPr/>
    </dgm:pt>
    <dgm:pt modelId="{2B358774-BF7E-4886-895E-46D482AFDB1D}" type="pres">
      <dgm:prSet presAssocID="{8B51D7A4-BD5F-4B87-B108-27B5FD812178}" presName="parentText" presStyleLbl="node1" presStyleIdx="0" presStyleCnt="3" custScaleX="834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202E0B-8AC4-4B90-A6FA-D2FBD9374940}" type="pres">
      <dgm:prSet presAssocID="{8B51D7A4-BD5F-4B87-B108-27B5FD812178}" presName="descendantText" presStyleLbl="alignAccFollowNode1" presStyleIdx="0" presStyleCnt="3" custScaleX="1216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24339F-9478-46D1-A747-D2CB793DF507}" type="pres">
      <dgm:prSet presAssocID="{E9CA66DE-0B3F-4FBA-96AE-67993AFBF80D}" presName="sp" presStyleCnt="0"/>
      <dgm:spPr/>
    </dgm:pt>
    <dgm:pt modelId="{2EF8D364-8A9E-4A78-B858-2C0C544F05B7}" type="pres">
      <dgm:prSet presAssocID="{C39DD230-DDAD-46DD-A065-2C01BF654018}" presName="linNode" presStyleCnt="0"/>
      <dgm:spPr/>
    </dgm:pt>
    <dgm:pt modelId="{94A1B747-FDCD-47CE-B8D1-EDDF96E7C520}" type="pres">
      <dgm:prSet presAssocID="{C39DD230-DDAD-46DD-A065-2C01BF654018}" presName="parentText" presStyleLbl="node1" presStyleIdx="1" presStyleCnt="3" custScaleX="952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762D3E-33D1-4ABC-B18C-C05058D2F0A9}" type="pres">
      <dgm:prSet presAssocID="{C39DD230-DDAD-46DD-A065-2C01BF654018}" presName="descendantText" presStyleLbl="alignAccFollowNode1" presStyleIdx="1" presStyleCnt="3" custScaleX="1388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C7E0FE-89F5-46D7-8BF3-C2CDF643172A}" type="pres">
      <dgm:prSet presAssocID="{1F45E205-1B73-4D7E-8BA0-068450470092}" presName="sp" presStyleCnt="0"/>
      <dgm:spPr/>
    </dgm:pt>
    <dgm:pt modelId="{49589197-D7A7-407C-A812-55C1D4C9383F}" type="pres">
      <dgm:prSet presAssocID="{6C69194D-92AC-4E6E-B8D8-E579E1EA8D37}" presName="linNode" presStyleCnt="0"/>
      <dgm:spPr/>
    </dgm:pt>
    <dgm:pt modelId="{6CF16833-FA6B-45BE-9E44-B659B7E3A9B1}" type="pres">
      <dgm:prSet presAssocID="{6C69194D-92AC-4E6E-B8D8-E579E1EA8D37}" presName="parentText" presStyleLbl="node1" presStyleIdx="2" presStyleCnt="3" custScaleX="10589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73CFC0-3E2E-43BA-958D-2A24A78DDF3B}" type="pres">
      <dgm:prSet presAssocID="{6C69194D-92AC-4E6E-B8D8-E579E1EA8D37}" presName="descendantText" presStyleLbl="alignAccFollowNode1" presStyleIdx="2" presStyleCnt="3" custScaleX="154251" custScaleY="1038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1B95646-53F6-49EC-AEAC-7EB5A0C62DC8}" srcId="{C39DD230-DDAD-46DD-A065-2C01BF654018}" destId="{4F1E78ED-9B43-4F7B-B578-8595EF36C3A1}" srcOrd="0" destOrd="0" parTransId="{87BD04E5-E3BC-4CA5-81FF-928D8AC4CABB}" sibTransId="{FCB40C90-5BB5-4BD5-BB64-A38B5950FEDB}"/>
    <dgm:cxn modelId="{E01F6A22-6079-4153-9767-3A4886AE1BAB}" type="presOf" srcId="{DF469DBE-F623-4BBF-A564-FAF65BB84994}" destId="{2AF2D800-96F7-4FC1-84F4-452008D1D100}" srcOrd="0" destOrd="0" presId="urn:microsoft.com/office/officeart/2005/8/layout/vList5"/>
    <dgm:cxn modelId="{2701C0A0-6F2F-4EB8-A778-DE3074E18E2D}" type="presOf" srcId="{67FB822E-B99E-4477-887A-390BF8523C77}" destId="{6673CFC0-3E2E-43BA-958D-2A24A78DDF3B}" srcOrd="0" destOrd="1" presId="urn:microsoft.com/office/officeart/2005/8/layout/vList5"/>
    <dgm:cxn modelId="{AE583E01-5A8A-4330-B454-F604DD65FB85}" srcId="{8B51D7A4-BD5F-4B87-B108-27B5FD812178}" destId="{3F633BEB-3883-48F2-AE06-5FE6A9DB084E}" srcOrd="0" destOrd="0" parTransId="{ECC54207-A810-4C78-877A-69C8312EEA03}" sibTransId="{036E9083-7488-4074-8B27-8F7C08D42333}"/>
    <dgm:cxn modelId="{F907E65B-34C1-4F9B-A8A9-129FCE5E0953}" srcId="{6C69194D-92AC-4E6E-B8D8-E579E1EA8D37}" destId="{67FB822E-B99E-4477-887A-390BF8523C77}" srcOrd="1" destOrd="0" parTransId="{FB51B29B-1232-47BB-BC5B-59B1E6AE3CA8}" sibTransId="{6B05E1E6-4069-4827-B69E-62C6ED4A8751}"/>
    <dgm:cxn modelId="{2EE4F833-7EFD-467E-94FD-155BFFE0F94C}" type="presOf" srcId="{C39DD230-DDAD-46DD-A065-2C01BF654018}" destId="{94A1B747-FDCD-47CE-B8D1-EDDF96E7C520}" srcOrd="0" destOrd="0" presId="urn:microsoft.com/office/officeart/2005/8/layout/vList5"/>
    <dgm:cxn modelId="{81E4F592-9505-42FE-A1F1-DDF577FC7854}" type="presOf" srcId="{3F633BEB-3883-48F2-AE06-5FE6A9DB084E}" destId="{E2202E0B-8AC4-4B90-A6FA-D2FBD9374940}" srcOrd="0" destOrd="0" presId="urn:microsoft.com/office/officeart/2005/8/layout/vList5"/>
    <dgm:cxn modelId="{716ED422-3ADA-4D42-8B48-26975976B350}" srcId="{6C69194D-92AC-4E6E-B8D8-E579E1EA8D37}" destId="{5093CAFC-4B1E-4C6F-B5BE-EAA16FA50063}" srcOrd="0" destOrd="0" parTransId="{E9D47A3D-99C9-49A6-B129-219665B34DE4}" sibTransId="{3EDCFACF-2A73-4896-8C41-16B910B4A099}"/>
    <dgm:cxn modelId="{4838E0CE-9296-4621-8A92-3FD01BA76436}" srcId="{DF469DBE-F623-4BBF-A564-FAF65BB84994}" destId="{6C69194D-92AC-4E6E-B8D8-E579E1EA8D37}" srcOrd="2" destOrd="0" parTransId="{603DC200-60F8-408F-9F11-6870973C68B3}" sibTransId="{FBBF4B40-A9DC-47F3-9BED-EB9FBC899FB4}"/>
    <dgm:cxn modelId="{F52FF769-2FF4-4259-81D7-C8283CDB41C6}" type="presOf" srcId="{4F1E78ED-9B43-4F7B-B578-8595EF36C3A1}" destId="{10762D3E-33D1-4ABC-B18C-C05058D2F0A9}" srcOrd="0" destOrd="0" presId="urn:microsoft.com/office/officeart/2005/8/layout/vList5"/>
    <dgm:cxn modelId="{1AE39C36-0ACD-4F4D-9AC7-1BFB3D7BAFD0}" srcId="{DF469DBE-F623-4BBF-A564-FAF65BB84994}" destId="{C39DD230-DDAD-46DD-A065-2C01BF654018}" srcOrd="1" destOrd="0" parTransId="{DE288114-5FD1-4CD7-9D54-F140BFB2F824}" sibTransId="{1F45E205-1B73-4D7E-8BA0-068450470092}"/>
    <dgm:cxn modelId="{F4A9BCE9-BB6F-4A9C-B42F-6792117B5CF3}" type="presOf" srcId="{6C69194D-92AC-4E6E-B8D8-E579E1EA8D37}" destId="{6CF16833-FA6B-45BE-9E44-B659B7E3A9B1}" srcOrd="0" destOrd="0" presId="urn:microsoft.com/office/officeart/2005/8/layout/vList5"/>
    <dgm:cxn modelId="{BB7FB667-E506-40DE-8629-712C5DE606C2}" type="presOf" srcId="{8B51D7A4-BD5F-4B87-B108-27B5FD812178}" destId="{2B358774-BF7E-4886-895E-46D482AFDB1D}" srcOrd="0" destOrd="0" presId="urn:microsoft.com/office/officeart/2005/8/layout/vList5"/>
    <dgm:cxn modelId="{9638384D-F514-4BE3-B5D7-84BBBB11FCC4}" srcId="{DF469DBE-F623-4BBF-A564-FAF65BB84994}" destId="{8B51D7A4-BD5F-4B87-B108-27B5FD812178}" srcOrd="0" destOrd="0" parTransId="{79DC3803-DDB1-4554-8813-ED4D79099C42}" sibTransId="{E9CA66DE-0B3F-4FBA-96AE-67993AFBF80D}"/>
    <dgm:cxn modelId="{72805C6F-BC10-429B-9B05-43EDCC852BA3}" type="presOf" srcId="{5093CAFC-4B1E-4C6F-B5BE-EAA16FA50063}" destId="{6673CFC0-3E2E-43BA-958D-2A24A78DDF3B}" srcOrd="0" destOrd="0" presId="urn:microsoft.com/office/officeart/2005/8/layout/vList5"/>
    <dgm:cxn modelId="{BA7AE696-2F5E-4F1E-9517-FA39AF7BBB69}" type="presParOf" srcId="{2AF2D800-96F7-4FC1-84F4-452008D1D100}" destId="{9B25FA82-4040-4824-8294-63C2E104DCA1}" srcOrd="0" destOrd="0" presId="urn:microsoft.com/office/officeart/2005/8/layout/vList5"/>
    <dgm:cxn modelId="{72985918-43A5-4B23-88C8-5F1DB4EE4AF3}" type="presParOf" srcId="{9B25FA82-4040-4824-8294-63C2E104DCA1}" destId="{2B358774-BF7E-4886-895E-46D482AFDB1D}" srcOrd="0" destOrd="0" presId="urn:microsoft.com/office/officeart/2005/8/layout/vList5"/>
    <dgm:cxn modelId="{BBE32795-9A6F-434D-A398-ACA963D297CB}" type="presParOf" srcId="{9B25FA82-4040-4824-8294-63C2E104DCA1}" destId="{E2202E0B-8AC4-4B90-A6FA-D2FBD9374940}" srcOrd="1" destOrd="0" presId="urn:microsoft.com/office/officeart/2005/8/layout/vList5"/>
    <dgm:cxn modelId="{9835EAD6-019D-4516-AD32-FC0F0DA23AEE}" type="presParOf" srcId="{2AF2D800-96F7-4FC1-84F4-452008D1D100}" destId="{6D24339F-9478-46D1-A747-D2CB793DF507}" srcOrd="1" destOrd="0" presId="urn:microsoft.com/office/officeart/2005/8/layout/vList5"/>
    <dgm:cxn modelId="{BC729E65-2300-4589-8916-3AF8D8341C37}" type="presParOf" srcId="{2AF2D800-96F7-4FC1-84F4-452008D1D100}" destId="{2EF8D364-8A9E-4A78-B858-2C0C544F05B7}" srcOrd="2" destOrd="0" presId="urn:microsoft.com/office/officeart/2005/8/layout/vList5"/>
    <dgm:cxn modelId="{B6647CFA-EA2A-491A-9A4A-F3539280418E}" type="presParOf" srcId="{2EF8D364-8A9E-4A78-B858-2C0C544F05B7}" destId="{94A1B747-FDCD-47CE-B8D1-EDDF96E7C520}" srcOrd="0" destOrd="0" presId="urn:microsoft.com/office/officeart/2005/8/layout/vList5"/>
    <dgm:cxn modelId="{664A0646-DA12-48F3-8DED-5048EF6CF8F6}" type="presParOf" srcId="{2EF8D364-8A9E-4A78-B858-2C0C544F05B7}" destId="{10762D3E-33D1-4ABC-B18C-C05058D2F0A9}" srcOrd="1" destOrd="0" presId="urn:microsoft.com/office/officeart/2005/8/layout/vList5"/>
    <dgm:cxn modelId="{A333A881-1F67-4593-8FB3-015F2479E371}" type="presParOf" srcId="{2AF2D800-96F7-4FC1-84F4-452008D1D100}" destId="{19C7E0FE-89F5-46D7-8BF3-C2CDF643172A}" srcOrd="3" destOrd="0" presId="urn:microsoft.com/office/officeart/2005/8/layout/vList5"/>
    <dgm:cxn modelId="{E6D46BFC-DCEC-4C27-B175-843CF09F1600}" type="presParOf" srcId="{2AF2D800-96F7-4FC1-84F4-452008D1D100}" destId="{49589197-D7A7-407C-A812-55C1D4C9383F}" srcOrd="4" destOrd="0" presId="urn:microsoft.com/office/officeart/2005/8/layout/vList5"/>
    <dgm:cxn modelId="{845FAD0B-C986-4603-8573-24E65BA91F1F}" type="presParOf" srcId="{49589197-D7A7-407C-A812-55C1D4C9383F}" destId="{6CF16833-FA6B-45BE-9E44-B659B7E3A9B1}" srcOrd="0" destOrd="0" presId="urn:microsoft.com/office/officeart/2005/8/layout/vList5"/>
    <dgm:cxn modelId="{6C34EAFF-5043-486A-9644-BB2B58AA1009}" type="presParOf" srcId="{49589197-D7A7-407C-A812-55C1D4C9383F}" destId="{6673CFC0-3E2E-43BA-958D-2A24A78DDF3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202E0B-8AC4-4B90-A6FA-D2FBD9374940}">
      <dsp:nvSpPr>
        <dsp:cNvPr id="0" name=""/>
        <dsp:cNvSpPr/>
      </dsp:nvSpPr>
      <dsp:spPr>
        <a:xfrm rot="5400000">
          <a:off x="4435019" y="-2223782"/>
          <a:ext cx="810374" cy="5463604"/>
        </a:xfrm>
        <a:prstGeom prst="round2SameRect">
          <a:avLst/>
        </a:prstGeom>
        <a:solidFill>
          <a:srgbClr val="C0504D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C0504D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1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10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 rot="-5400000">
        <a:off x="2108405" y="142391"/>
        <a:ext cx="5424045" cy="731256"/>
      </dsp:txXfrm>
    </dsp:sp>
    <dsp:sp modelId="{2B358774-BF7E-4886-895E-46D482AFDB1D}">
      <dsp:nvSpPr>
        <dsp:cNvPr id="0" name=""/>
        <dsp:cNvSpPr/>
      </dsp:nvSpPr>
      <dsp:spPr>
        <a:xfrm>
          <a:off x="418" y="1534"/>
          <a:ext cx="2107986" cy="1012968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80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9867" y="50983"/>
        <a:ext cx="2009088" cy="914070"/>
      </dsp:txXfrm>
    </dsp:sp>
    <dsp:sp modelId="{10762D3E-33D1-4ABC-B18C-C05058D2F0A9}">
      <dsp:nvSpPr>
        <dsp:cNvPr id="0" name=""/>
        <dsp:cNvSpPr/>
      </dsp:nvSpPr>
      <dsp:spPr>
        <a:xfrm rot="5400000">
          <a:off x="4432614" y="-1158446"/>
          <a:ext cx="810374" cy="5460165"/>
        </a:xfrm>
        <a:prstGeom prst="round2SameRect">
          <a:avLst/>
        </a:prstGeom>
        <a:solidFill>
          <a:srgbClr val="C0504D">
            <a:tint val="40000"/>
            <a:alpha val="90000"/>
            <a:hueOff val="2512910"/>
            <a:satOff val="-2189"/>
            <a:lumOff val="-3"/>
            <a:alphaOff val="0"/>
          </a:srgbClr>
        </a:solidFill>
        <a:ln w="9525" cap="flat" cmpd="sng" algn="ctr">
          <a:solidFill>
            <a:srgbClr val="C0504D">
              <a:tint val="40000"/>
              <a:alpha val="90000"/>
              <a:hueOff val="2512910"/>
              <a:satOff val="-2189"/>
              <a:lumOff val="-3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100" kern="12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100" kern="1200" dirty="0" smtClean="0">
            <a:solidFill>
              <a:sysClr val="windowText" lastClr="000000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 rot="-5400000">
        <a:off x="2107719" y="1206008"/>
        <a:ext cx="5420606" cy="731256"/>
      </dsp:txXfrm>
    </dsp:sp>
    <dsp:sp modelId="{94A1B747-FDCD-47CE-B8D1-EDDF96E7C520}">
      <dsp:nvSpPr>
        <dsp:cNvPr id="0" name=""/>
        <dsp:cNvSpPr/>
      </dsp:nvSpPr>
      <dsp:spPr>
        <a:xfrm>
          <a:off x="418" y="1065151"/>
          <a:ext cx="2107300" cy="1012968"/>
        </a:xfrm>
        <a:prstGeom prst="roundRect">
          <a:avLst/>
        </a:prstGeom>
        <a:gradFill rotWithShape="0">
          <a:gsLst>
            <a:gs pos="0">
              <a:srgbClr val="C0504D">
                <a:hueOff val="2340759"/>
                <a:satOff val="-2919"/>
                <a:lumOff val="686"/>
                <a:alphaOff val="0"/>
                <a:shade val="51000"/>
                <a:satMod val="130000"/>
              </a:srgbClr>
            </a:gs>
            <a:gs pos="80000">
              <a:srgbClr val="C0504D">
                <a:hueOff val="2340759"/>
                <a:satOff val="-2919"/>
                <a:lumOff val="686"/>
                <a:alphaOff val="0"/>
                <a:shade val="93000"/>
                <a:satMod val="130000"/>
              </a:srgbClr>
            </a:gs>
            <a:gs pos="100000">
              <a:srgbClr val="C0504D">
                <a:hueOff val="2340759"/>
                <a:satOff val="-2919"/>
                <a:lumOff val="68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800" kern="12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9867" y="1114600"/>
        <a:ext cx="2008402" cy="914070"/>
      </dsp:txXfrm>
    </dsp:sp>
    <dsp:sp modelId="{6673CFC0-3E2E-43BA-958D-2A24A78DDF3B}">
      <dsp:nvSpPr>
        <dsp:cNvPr id="0" name=""/>
        <dsp:cNvSpPr/>
      </dsp:nvSpPr>
      <dsp:spPr>
        <a:xfrm rot="5400000">
          <a:off x="4418672" y="-95074"/>
          <a:ext cx="841347" cy="5460655"/>
        </a:xfrm>
        <a:prstGeom prst="round2SameRect">
          <a:avLst/>
        </a:prstGeom>
        <a:solidFill>
          <a:srgbClr val="C0504D">
            <a:tint val="40000"/>
            <a:alpha val="90000"/>
            <a:hueOff val="5025821"/>
            <a:satOff val="-4378"/>
            <a:lumOff val="-6"/>
            <a:alphaOff val="0"/>
          </a:srgbClr>
        </a:solidFill>
        <a:ln w="9525" cap="flat" cmpd="sng" algn="ctr">
          <a:solidFill>
            <a:srgbClr val="C0504D">
              <a:tint val="40000"/>
              <a:alpha val="90000"/>
              <a:hueOff val="5025821"/>
              <a:satOff val="-4378"/>
              <a:lumOff val="-6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1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1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/>
            <a:cs typeface="+mn-cs"/>
          </a:endParaRPr>
        </a:p>
      </dsp:txBody>
      <dsp:txXfrm rot="-5400000">
        <a:off x="2109019" y="2255650"/>
        <a:ext cx="5419584" cy="759205"/>
      </dsp:txXfrm>
    </dsp:sp>
    <dsp:sp modelId="{6CF16833-FA6B-45BE-9E44-B659B7E3A9B1}">
      <dsp:nvSpPr>
        <dsp:cNvPr id="0" name=""/>
        <dsp:cNvSpPr/>
      </dsp:nvSpPr>
      <dsp:spPr>
        <a:xfrm>
          <a:off x="418" y="2128768"/>
          <a:ext cx="2108600" cy="1012968"/>
        </a:xfrm>
        <a:prstGeom prst="roundRect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文字内容</a:t>
          </a:r>
          <a:endParaRPr lang="zh-CN" altLang="en-US" sz="2800" kern="1200" dirty="0" smtClean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9867" y="2178217"/>
        <a:ext cx="2009702" cy="9140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 bwMode="auto">
          <a:xfrm>
            <a:off x="571472" y="1428736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幻灯片说明文字内容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j-cs"/>
            </a:endParaRP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808897041"/>
              </p:ext>
            </p:extLst>
          </p:nvPr>
        </p:nvGraphicFramePr>
        <p:xfrm>
          <a:off x="928662" y="2571744"/>
          <a:ext cx="7572428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18424</TotalTime>
  <Words>16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812</cp:revision>
  <dcterms:created xsi:type="dcterms:W3CDTF">2009-02-11T05:37:22Z</dcterms:created>
  <dcterms:modified xsi:type="dcterms:W3CDTF">2012-08-18T02:34:30Z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