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五角星 34"/>
          <p:cNvSpPr/>
          <p:nvPr/>
        </p:nvSpPr>
        <p:spPr>
          <a:xfrm>
            <a:off x="2608974" y="1857364"/>
            <a:ext cx="3537619" cy="3537619"/>
          </a:xfrm>
          <a:prstGeom prst="star5">
            <a:avLst>
              <a:gd name="adj" fmla="val 31063"/>
              <a:gd name="hf" fmla="val 105146"/>
              <a:gd name="vf" fmla="val 110557"/>
            </a:avLst>
          </a:prstGeom>
          <a:gradFill flip="none" rotWithShape="1">
            <a:gsLst>
              <a:gs pos="0">
                <a:srgbClr val="09BFFF"/>
              </a:gs>
              <a:gs pos="16700">
                <a:srgbClr val="009AD0"/>
              </a:gs>
              <a:gs pos="100000">
                <a:srgbClr val="57D3FF"/>
              </a:gs>
            </a:gsLst>
            <a:lin ang="16200000" scaled="0"/>
            <a:tileRect/>
          </a:gradFill>
          <a:ln w="19050" cap="flat" cmpd="sng" algn="ctr">
            <a:noFill/>
            <a:prstDash val="solid"/>
          </a:ln>
          <a:effectLst/>
          <a:scene3d>
            <a:camera prst="isometricTopUp"/>
            <a:lightRig rig="soft" dir="t">
              <a:rot lat="0" lon="0" rev="7800000"/>
            </a:lightRig>
          </a:scene3d>
          <a:sp3d extrusionH="762000"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6" name="任意多边形 35"/>
          <p:cNvSpPr/>
          <p:nvPr/>
        </p:nvSpPr>
        <p:spPr>
          <a:xfrm flipH="1">
            <a:off x="2037470" y="2428868"/>
            <a:ext cx="1089588" cy="466746"/>
          </a:xfrm>
          <a:custGeom>
            <a:avLst/>
            <a:gdLst>
              <a:gd name="connsiteX0" fmla="*/ 0 w 1651819"/>
              <a:gd name="connsiteY0" fmla="*/ 501445 h 501445"/>
              <a:gd name="connsiteX1" fmla="*/ 373626 w 1651819"/>
              <a:gd name="connsiteY1" fmla="*/ 0 h 501445"/>
              <a:gd name="connsiteX2" fmla="*/ 1651819 w 1651819"/>
              <a:gd name="connsiteY2" fmla="*/ 0 h 50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819" h="501445">
                <a:moveTo>
                  <a:pt x="0" y="501445"/>
                </a:moveTo>
                <a:lnTo>
                  <a:pt x="373626" y="0"/>
                </a:lnTo>
                <a:lnTo>
                  <a:pt x="1651819" y="0"/>
                </a:lnTo>
              </a:path>
            </a:pathLst>
          </a:cu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dash"/>
            <a:headEnd type="diamond" w="med" len="med"/>
            <a:tailEnd type="diamond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7" name="任意多边形 36"/>
          <p:cNvSpPr/>
          <p:nvPr/>
        </p:nvSpPr>
        <p:spPr>
          <a:xfrm flipH="1">
            <a:off x="1680280" y="3643314"/>
            <a:ext cx="1089588" cy="466746"/>
          </a:xfrm>
          <a:custGeom>
            <a:avLst/>
            <a:gdLst>
              <a:gd name="connsiteX0" fmla="*/ 0 w 1651819"/>
              <a:gd name="connsiteY0" fmla="*/ 501445 h 501445"/>
              <a:gd name="connsiteX1" fmla="*/ 373626 w 1651819"/>
              <a:gd name="connsiteY1" fmla="*/ 0 h 501445"/>
              <a:gd name="connsiteX2" fmla="*/ 1651819 w 1651819"/>
              <a:gd name="connsiteY2" fmla="*/ 0 h 50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819" h="501445">
                <a:moveTo>
                  <a:pt x="0" y="501445"/>
                </a:moveTo>
                <a:lnTo>
                  <a:pt x="373626" y="0"/>
                </a:lnTo>
                <a:lnTo>
                  <a:pt x="1651819" y="0"/>
                </a:lnTo>
              </a:path>
            </a:pathLst>
          </a:cu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dash"/>
            <a:headEnd type="diamond" w="med" len="med"/>
            <a:tailEnd type="diamond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08710" y="207167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文字内容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51520" y="328612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dirty="0" smtClean="0">
                <a:latin typeface="微软雅黑" pitchFamily="34" charset="-122"/>
                <a:ea typeface="微软雅黑" pitchFamily="34" charset="-122"/>
              </a:rPr>
              <a:t>文字内容</a:t>
            </a:r>
            <a:endParaRPr kumimoji="1"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66626" y="192880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dirty="0" smtClean="0">
                <a:latin typeface="微软雅黑" pitchFamily="34" charset="-122"/>
                <a:ea typeface="微软雅黑" pitchFamily="34" charset="-122"/>
              </a:rPr>
              <a:t>文字内容</a:t>
            </a:r>
            <a:endParaRPr kumimoji="1"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538196" y="307181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dirty="0" smtClean="0">
                <a:latin typeface="微软雅黑" pitchFamily="34" charset="-122"/>
                <a:ea typeface="微软雅黑" pitchFamily="34" charset="-122"/>
              </a:rPr>
              <a:t>文字内容</a:t>
            </a:r>
            <a:endParaRPr kumimoji="1"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任意多边形 41"/>
          <p:cNvSpPr/>
          <p:nvPr/>
        </p:nvSpPr>
        <p:spPr>
          <a:xfrm>
            <a:off x="5323618" y="2285992"/>
            <a:ext cx="1089588" cy="466746"/>
          </a:xfrm>
          <a:custGeom>
            <a:avLst/>
            <a:gdLst>
              <a:gd name="connsiteX0" fmla="*/ 0 w 1651819"/>
              <a:gd name="connsiteY0" fmla="*/ 501445 h 501445"/>
              <a:gd name="connsiteX1" fmla="*/ 373626 w 1651819"/>
              <a:gd name="connsiteY1" fmla="*/ 0 h 501445"/>
              <a:gd name="connsiteX2" fmla="*/ 1651819 w 1651819"/>
              <a:gd name="connsiteY2" fmla="*/ 0 h 50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819" h="501445">
                <a:moveTo>
                  <a:pt x="0" y="501445"/>
                </a:moveTo>
                <a:lnTo>
                  <a:pt x="373626" y="0"/>
                </a:lnTo>
                <a:lnTo>
                  <a:pt x="1651819" y="0"/>
                </a:lnTo>
              </a:path>
            </a:pathLst>
          </a:cu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dash"/>
            <a:headEnd type="diamond" w="med" len="med"/>
            <a:tailEnd type="diamond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3" name="任意多边形 42"/>
          <p:cNvSpPr/>
          <p:nvPr/>
        </p:nvSpPr>
        <p:spPr>
          <a:xfrm>
            <a:off x="6395188" y="3429000"/>
            <a:ext cx="1089588" cy="466746"/>
          </a:xfrm>
          <a:custGeom>
            <a:avLst/>
            <a:gdLst>
              <a:gd name="connsiteX0" fmla="*/ 0 w 1651819"/>
              <a:gd name="connsiteY0" fmla="*/ 501445 h 501445"/>
              <a:gd name="connsiteX1" fmla="*/ 373626 w 1651819"/>
              <a:gd name="connsiteY1" fmla="*/ 0 h 501445"/>
              <a:gd name="connsiteX2" fmla="*/ 1651819 w 1651819"/>
              <a:gd name="connsiteY2" fmla="*/ 0 h 50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819" h="501445">
                <a:moveTo>
                  <a:pt x="0" y="501445"/>
                </a:moveTo>
                <a:lnTo>
                  <a:pt x="373626" y="0"/>
                </a:lnTo>
                <a:lnTo>
                  <a:pt x="1651819" y="0"/>
                </a:lnTo>
              </a:path>
            </a:pathLst>
          </a:cu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dash"/>
            <a:headEnd type="diamond" w="med" len="med"/>
            <a:tailEnd type="diamond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966560" y="485776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zh-CN" altLang="en-US" sz="2400" dirty="0" smtClean="0">
                <a:latin typeface="微软雅黑" pitchFamily="34" charset="-122"/>
                <a:ea typeface="微软雅黑" pitchFamily="34" charset="-122"/>
              </a:rPr>
              <a:t>文字内容</a:t>
            </a:r>
            <a:endParaRPr kumimoji="1"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任意多边形 44"/>
          <p:cNvSpPr/>
          <p:nvPr/>
        </p:nvSpPr>
        <p:spPr>
          <a:xfrm flipV="1">
            <a:off x="4823552" y="4786322"/>
            <a:ext cx="1089588" cy="466746"/>
          </a:xfrm>
          <a:custGeom>
            <a:avLst/>
            <a:gdLst>
              <a:gd name="connsiteX0" fmla="*/ 0 w 1651819"/>
              <a:gd name="connsiteY0" fmla="*/ 501445 h 501445"/>
              <a:gd name="connsiteX1" fmla="*/ 373626 w 1651819"/>
              <a:gd name="connsiteY1" fmla="*/ 0 h 501445"/>
              <a:gd name="connsiteX2" fmla="*/ 1651819 w 1651819"/>
              <a:gd name="connsiteY2" fmla="*/ 0 h 50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819" h="501445">
                <a:moveTo>
                  <a:pt x="0" y="501445"/>
                </a:moveTo>
                <a:lnTo>
                  <a:pt x="373626" y="0"/>
                </a:lnTo>
                <a:lnTo>
                  <a:pt x="1651819" y="0"/>
                </a:lnTo>
              </a:path>
            </a:pathLst>
          </a:cu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dash"/>
            <a:headEnd type="diamond" w="med" len="med"/>
            <a:tailEnd type="diamond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2537536" y="5357826"/>
            <a:ext cx="3553859" cy="503659"/>
          </a:xfrm>
          <a:prstGeom prst="ellipse">
            <a:avLst/>
          </a:prstGeom>
          <a:gradFill flip="none" rotWithShape="1">
            <a:gsLst>
              <a:gs pos="0">
                <a:sysClr val="windowText" lastClr="000000">
                  <a:lumMod val="75000"/>
                  <a:lumOff val="25000"/>
                  <a:alpha val="75000"/>
                </a:sysClr>
              </a:gs>
              <a:gs pos="48000">
                <a:srgbClr val="535353">
                  <a:alpha val="52000"/>
                </a:srgbClr>
              </a:gs>
              <a:gs pos="100000">
                <a:sysClr val="windowText" lastClr="000000">
                  <a:lumMod val="50000"/>
                  <a:lumOff val="50000"/>
                  <a:alpha val="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softEdge rad="1270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7" name="标题 1"/>
          <p:cNvSpPr txBox="1">
            <a:spLocks/>
          </p:cNvSpPr>
          <p:nvPr/>
        </p:nvSpPr>
        <p:spPr bwMode="auto">
          <a:xfrm>
            <a:off x="465834" y="1000108"/>
            <a:ext cx="8229600" cy="714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幻灯片说明图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18695</TotalTime>
  <Words>14</Words>
  <Application>Microsoft Office PowerPoint</Application>
  <PresentationFormat>全屏显示(4:3)</PresentationFormat>
  <Paragraphs>7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870</cp:revision>
  <dcterms:created xsi:type="dcterms:W3CDTF">2009-02-11T05:37:22Z</dcterms:created>
  <dcterms:modified xsi:type="dcterms:W3CDTF">2012-08-18T01:55:30Z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