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auto">
          <a:xfrm>
            <a:off x="2090480" y="1127594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文字内容</a:t>
            </a:r>
            <a:endParaRPr lang="zh-CN" altLang="en-US" sz="360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Picture 2" descr="C:\Documents and Settings\Administrator.WWW-D1797C5692D\桌面\2商务礼仪\素材\3D设计 第三辑\3D设计-3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3609" y="2204864"/>
            <a:ext cx="5851526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18395</TotalTime>
  <Words>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810</cp:revision>
  <dcterms:created xsi:type="dcterms:W3CDTF">2009-02-11T05:37:22Z</dcterms:created>
  <dcterms:modified xsi:type="dcterms:W3CDTF">2012-08-18T01:50:45Z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