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9"/>
          <p:cNvSpPr txBox="1">
            <a:spLocks noChangeArrowheads="1"/>
          </p:cNvSpPr>
          <p:nvPr/>
        </p:nvSpPr>
        <p:spPr bwMode="auto">
          <a:xfrm>
            <a:off x="2090480" y="1127594"/>
            <a:ext cx="4857784" cy="35719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600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文字内容</a:t>
            </a:r>
            <a:endParaRPr lang="zh-CN" altLang="en-US" sz="3600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Picture 2" descr="C:\Documents and Settings\Administrator.WWW-D1797C5692D\桌面\2商务礼仪\素材\3D设计 第三辑\3D设计-3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88840"/>
            <a:ext cx="5688632" cy="4485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18388</TotalTime>
  <Words>2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808</cp:revision>
  <dcterms:created xsi:type="dcterms:W3CDTF">2009-02-11T05:37:22Z</dcterms:created>
  <dcterms:modified xsi:type="dcterms:W3CDTF">2012-08-18T01:38:09Z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