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395536" y="764704"/>
            <a:ext cx="8229600" cy="100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pic>
        <p:nvPicPr>
          <p:cNvPr id="6" name="Picture 2" descr="C:\Documents and Settings\Administrator.WWW-D1797C5692D\桌面\2商务礼仪\素材\3D设计 第三辑\3D设计-3-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744" y="1916832"/>
            <a:ext cx="7148392" cy="4389356"/>
          </a:xfrm>
          <a:prstGeom prst="rect">
            <a:avLst/>
          </a:prstGeom>
          <a:noFill/>
        </p:spPr>
      </p:pic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539552" y="2310556"/>
            <a:ext cx="3578225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p"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文字内容</a:t>
            </a:r>
          </a:p>
          <a:p>
            <a:pPr>
              <a:buFont typeface="Wingdings" pitchFamily="2" charset="2"/>
              <a:buChar char="p"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文字内容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p"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文字内容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18386</TotalTime>
  <Words>11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802</cp:revision>
  <dcterms:created xsi:type="dcterms:W3CDTF">2009-02-11T05:37:22Z</dcterms:created>
  <dcterms:modified xsi:type="dcterms:W3CDTF">2012-08-17T13:35:23Z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