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C:\Documents and Settings\Administrator.WWW-D1797C5692D\桌面\2商务礼仪\素材\3D设计 第三辑\3D设计-3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2963" y="1859632"/>
            <a:ext cx="5851525" cy="3657600"/>
          </a:xfrm>
          <a:prstGeom prst="rect">
            <a:avLst/>
          </a:prstGeom>
          <a:noFill/>
        </p:spPr>
      </p:pic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95536" y="764704"/>
            <a:ext cx="8229600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>
              <a:defRPr/>
            </a:pPr>
            <a:r>
              <a:rPr lang="zh-CN" altLang="en-US" sz="3600" dirty="0" smtClean="0">
                <a:latin typeface="微软雅黑" pitchFamily="34" charset="-122"/>
                <a:ea typeface="微软雅黑" pitchFamily="34" charset="-122"/>
              </a:rPr>
              <a:t>文字内容</a:t>
            </a:r>
          </a:p>
        </p:txBody>
      </p:sp>
      <p:sp>
        <p:nvSpPr>
          <p:cNvPr id="14" name="Rectangle 3"/>
          <p:cNvSpPr txBox="1">
            <a:spLocks noChangeArrowheads="1"/>
          </p:cNvSpPr>
          <p:nvPr/>
        </p:nvSpPr>
        <p:spPr bwMode="auto">
          <a:xfrm>
            <a:off x="539552" y="2310556"/>
            <a:ext cx="3578225" cy="241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文字内容</a:t>
            </a:r>
          </a:p>
          <a:p>
            <a:pPr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文字内容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Wingdings" pitchFamily="2" charset="2"/>
              <a:buChar char="p"/>
            </a:pPr>
            <a:r>
              <a:rPr lang="zh-CN" altLang="en-US" sz="2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文字内容</a:t>
            </a:r>
            <a:endParaRPr lang="zh-CN" altLang="en-US" sz="2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18386</TotalTime>
  <Words>11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801</cp:revision>
  <dcterms:created xsi:type="dcterms:W3CDTF">2009-02-11T05:37:22Z</dcterms:created>
  <dcterms:modified xsi:type="dcterms:W3CDTF">2012-08-17T13:32:34Z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